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77" r:id="rId4"/>
    <p:sldId id="354" r:id="rId5"/>
    <p:sldId id="355" r:id="rId6"/>
    <p:sldId id="356" r:id="rId7"/>
    <p:sldId id="359" r:id="rId8"/>
    <p:sldId id="358" r:id="rId9"/>
    <p:sldId id="360" r:id="rId10"/>
    <p:sldId id="352" r:id="rId11"/>
    <p:sldId id="350" r:id="rId12"/>
    <p:sldId id="361" r:id="rId13"/>
    <p:sldId id="362" r:id="rId14"/>
    <p:sldId id="363" r:id="rId15"/>
    <p:sldId id="364" r:id="rId1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148"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296"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444"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592"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5739"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2888"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036"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184"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CC3E9-F596-4F2C-A906-19D579579E8B}" v="21" dt="2024-05-06T12:43:20.04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6DE"/>
          </a:solidFill>
        </a:fill>
      </a:tcStyle>
    </a:wholeTbl>
    <a:band2H>
      <a:tcTxStyle/>
      <a:tcStyle>
        <a:tcBdr/>
        <a:fill>
          <a:solidFill>
            <a:srgbClr val="E7EB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2CF"/>
          </a:solidFill>
        </a:fill>
      </a:tcStyle>
    </a:wholeTbl>
    <a:band2H>
      <a:tcTxStyle/>
      <a:tcStyle>
        <a:tcBdr/>
        <a:fill>
          <a:solidFill>
            <a:srgbClr val="E6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8D2CA"/>
          </a:solidFill>
        </a:fill>
      </a:tcStyle>
    </a:wholeTbl>
    <a:band2H>
      <a:tcTxStyle/>
      <a:tcStyle>
        <a:tcBdr/>
        <a:fill>
          <a:solidFill>
            <a:srgbClr val="F4EA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9723" autoAdjust="0"/>
  </p:normalViewPr>
  <p:slideViewPr>
    <p:cSldViewPr snapToGrid="0">
      <p:cViewPr varScale="1">
        <p:scale>
          <a:sx n="65" d="100"/>
          <a:sy n="65" d="100"/>
        </p:scale>
        <p:origin x="131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阳阳 张" userId="07f9ffa15a2aa810" providerId="LiveId" clId="{BC0CC3E9-F596-4F2C-A906-19D579579E8B}"/>
    <pc:docChg chg="custSel addSld delSld modSld sldOrd">
      <pc:chgData name="阳阳 张" userId="07f9ffa15a2aa810" providerId="LiveId" clId="{BC0CC3E9-F596-4F2C-A906-19D579579E8B}" dt="2024-05-06T12:43:43.791" v="543"/>
      <pc:docMkLst>
        <pc:docMk/>
      </pc:docMkLst>
      <pc:sldChg chg="modSp mod">
        <pc:chgData name="阳阳 张" userId="07f9ffa15a2aa810" providerId="LiveId" clId="{BC0CC3E9-F596-4F2C-A906-19D579579E8B}" dt="2024-05-06T12:13:03.224" v="139" actId="20577"/>
        <pc:sldMkLst>
          <pc:docMk/>
          <pc:sldMk cId="0" sldId="256"/>
        </pc:sldMkLst>
        <pc:spChg chg="mod">
          <ac:chgData name="阳阳 张" userId="07f9ffa15a2aa810" providerId="LiveId" clId="{BC0CC3E9-F596-4F2C-A906-19D579579E8B}" dt="2024-05-06T10:49:18.140" v="49" actId="20577"/>
          <ac:spMkLst>
            <pc:docMk/>
            <pc:sldMk cId="0" sldId="256"/>
            <ac:spMk id="223" creationId="{00000000-0000-0000-0000-000000000000}"/>
          </ac:spMkLst>
        </pc:spChg>
        <pc:spChg chg="mod">
          <ac:chgData name="阳阳 张" userId="07f9ffa15a2aa810" providerId="LiveId" clId="{BC0CC3E9-F596-4F2C-A906-19D579579E8B}" dt="2024-05-06T12:13:03.224" v="139" actId="20577"/>
          <ac:spMkLst>
            <pc:docMk/>
            <pc:sldMk cId="0" sldId="256"/>
            <ac:spMk id="225" creationId="{00000000-0000-0000-0000-000000000000}"/>
          </ac:spMkLst>
        </pc:spChg>
        <pc:spChg chg="mod">
          <ac:chgData name="阳阳 张" userId="07f9ffa15a2aa810" providerId="LiveId" clId="{BC0CC3E9-F596-4F2C-A906-19D579579E8B}" dt="2024-05-06T10:49:30.506" v="66" actId="20577"/>
          <ac:spMkLst>
            <pc:docMk/>
            <pc:sldMk cId="0" sldId="256"/>
            <ac:spMk id="226" creationId="{00000000-0000-0000-0000-000000000000}"/>
          </ac:spMkLst>
        </pc:spChg>
      </pc:sldChg>
      <pc:sldChg chg="modSp mod">
        <pc:chgData name="阳阳 张" userId="07f9ffa15a2aa810" providerId="LiveId" clId="{BC0CC3E9-F596-4F2C-A906-19D579579E8B}" dt="2024-05-06T12:28:45.392" v="323" actId="207"/>
        <pc:sldMkLst>
          <pc:docMk/>
          <pc:sldMk cId="0" sldId="257"/>
        </pc:sldMkLst>
        <pc:spChg chg="mod">
          <ac:chgData name="阳阳 张" userId="07f9ffa15a2aa810" providerId="LiveId" clId="{BC0CC3E9-F596-4F2C-A906-19D579579E8B}" dt="2024-05-06T12:28:45.392" v="323" actId="207"/>
          <ac:spMkLst>
            <pc:docMk/>
            <pc:sldMk cId="0" sldId="257"/>
            <ac:spMk id="3" creationId="{460623B1-C94D-BCFD-BA6B-C3A8BCD8658C}"/>
          </ac:spMkLst>
        </pc:spChg>
        <pc:spChg chg="mod">
          <ac:chgData name="阳阳 张" userId="07f9ffa15a2aa810" providerId="LiveId" clId="{BC0CC3E9-F596-4F2C-A906-19D579579E8B}" dt="2024-05-06T12:13:15.812" v="149" actId="20577"/>
          <ac:spMkLst>
            <pc:docMk/>
            <pc:sldMk cId="0" sldId="257"/>
            <ac:spMk id="229" creationId="{00000000-0000-0000-0000-000000000000}"/>
          </ac:spMkLst>
        </pc:spChg>
      </pc:sldChg>
      <pc:sldChg chg="del">
        <pc:chgData name="阳阳 张" userId="07f9ffa15a2aa810" providerId="LiveId" clId="{BC0CC3E9-F596-4F2C-A906-19D579579E8B}" dt="2024-05-06T12:40:20.674" v="411" actId="47"/>
        <pc:sldMkLst>
          <pc:docMk/>
          <pc:sldMk cId="0" sldId="265"/>
        </pc:sldMkLst>
      </pc:sldChg>
      <pc:sldChg chg="modSp mod">
        <pc:chgData name="阳阳 张" userId="07f9ffa15a2aa810" providerId="LiveId" clId="{BC0CC3E9-F596-4F2C-A906-19D579579E8B}" dt="2024-05-06T12:28:32.323" v="321" actId="207"/>
        <pc:sldMkLst>
          <pc:docMk/>
          <pc:sldMk cId="74930293" sldId="277"/>
        </pc:sldMkLst>
        <pc:spChg chg="mod">
          <ac:chgData name="阳阳 张" userId="07f9ffa15a2aa810" providerId="LiveId" clId="{BC0CC3E9-F596-4F2C-A906-19D579579E8B}" dt="2024-05-06T12:28:32.323" v="321" actId="207"/>
          <ac:spMkLst>
            <pc:docMk/>
            <pc:sldMk cId="74930293" sldId="277"/>
            <ac:spMk id="347" creationId="{00000000-0000-0000-0000-000000000000}"/>
          </ac:spMkLst>
        </pc:spChg>
      </pc:sldChg>
      <pc:sldChg chg="del">
        <pc:chgData name="阳阳 张" userId="07f9ffa15a2aa810" providerId="LiveId" clId="{BC0CC3E9-F596-4F2C-A906-19D579579E8B}" dt="2024-05-06T12:17:17.881" v="201" actId="47"/>
        <pc:sldMkLst>
          <pc:docMk/>
          <pc:sldMk cId="1087287068" sldId="314"/>
        </pc:sldMkLst>
      </pc:sldChg>
      <pc:sldChg chg="del">
        <pc:chgData name="阳阳 张" userId="07f9ffa15a2aa810" providerId="LiveId" clId="{BC0CC3E9-F596-4F2C-A906-19D579579E8B}" dt="2024-05-06T12:17:18.067" v="202" actId="47"/>
        <pc:sldMkLst>
          <pc:docMk/>
          <pc:sldMk cId="2898101490" sldId="317"/>
        </pc:sldMkLst>
      </pc:sldChg>
      <pc:sldChg chg="del">
        <pc:chgData name="阳阳 张" userId="07f9ffa15a2aa810" providerId="LiveId" clId="{BC0CC3E9-F596-4F2C-A906-19D579579E8B}" dt="2024-05-06T12:17:17.732" v="200" actId="47"/>
        <pc:sldMkLst>
          <pc:docMk/>
          <pc:sldMk cId="1644381403" sldId="319"/>
        </pc:sldMkLst>
      </pc:sldChg>
      <pc:sldChg chg="delSp modSp del mod">
        <pc:chgData name="阳阳 张" userId="07f9ffa15a2aa810" providerId="LiveId" clId="{BC0CC3E9-F596-4F2C-A906-19D579579E8B}" dt="2024-05-06T12:40:19.001" v="409" actId="47"/>
        <pc:sldMkLst>
          <pc:docMk/>
          <pc:sldMk cId="1788080342" sldId="328"/>
        </pc:sldMkLst>
        <pc:spChg chg="mod">
          <ac:chgData name="阳阳 张" userId="07f9ffa15a2aa810" providerId="LiveId" clId="{BC0CC3E9-F596-4F2C-A906-19D579579E8B}" dt="2024-05-06T12:25:02.326" v="313"/>
          <ac:spMkLst>
            <pc:docMk/>
            <pc:sldMk cId="1788080342" sldId="328"/>
            <ac:spMk id="2" creationId="{C1AE7167-D188-108B-E813-2A1ABECD8634}"/>
          </ac:spMkLst>
        </pc:spChg>
        <pc:picChg chg="del">
          <ac:chgData name="阳阳 张" userId="07f9ffa15a2aa810" providerId="LiveId" clId="{BC0CC3E9-F596-4F2C-A906-19D579579E8B}" dt="2024-05-06T12:25:29.633" v="318" actId="478"/>
          <ac:picMkLst>
            <pc:docMk/>
            <pc:sldMk cId="1788080342" sldId="328"/>
            <ac:picMk id="5" creationId="{2FA2A2AD-CAD1-8432-34FD-A1F2FB8745FA}"/>
          </ac:picMkLst>
        </pc:picChg>
      </pc:sldChg>
      <pc:sldChg chg="del">
        <pc:chgData name="阳阳 张" userId="07f9ffa15a2aa810" providerId="LiveId" clId="{BC0CC3E9-F596-4F2C-A906-19D579579E8B}" dt="2024-05-06T12:40:20.221" v="410" actId="47"/>
        <pc:sldMkLst>
          <pc:docMk/>
          <pc:sldMk cId="599511847" sldId="329"/>
        </pc:sldMkLst>
      </pc:sldChg>
      <pc:sldChg chg="delSp modSp del mod">
        <pc:chgData name="阳阳 张" userId="07f9ffa15a2aa810" providerId="LiveId" clId="{BC0CC3E9-F596-4F2C-A906-19D579579E8B}" dt="2024-05-06T12:21:39.688" v="215" actId="47"/>
        <pc:sldMkLst>
          <pc:docMk/>
          <pc:sldMk cId="1752523427" sldId="330"/>
        </pc:sldMkLst>
        <pc:spChg chg="mod">
          <ac:chgData name="阳阳 张" userId="07f9ffa15a2aa810" providerId="LiveId" clId="{BC0CC3E9-F596-4F2C-A906-19D579579E8B}" dt="2024-05-06T12:20:42.229" v="214" actId="20577"/>
          <ac:spMkLst>
            <pc:docMk/>
            <pc:sldMk cId="1752523427" sldId="330"/>
            <ac:spMk id="5" creationId="{2ABDA946-63BD-D004-98A7-BA386645B9DB}"/>
          </ac:spMkLst>
        </pc:spChg>
        <pc:spChg chg="del">
          <ac:chgData name="阳阳 张" userId="07f9ffa15a2aa810" providerId="LiveId" clId="{BC0CC3E9-F596-4F2C-A906-19D579579E8B}" dt="2024-05-06T12:17:31.444" v="209" actId="478"/>
          <ac:spMkLst>
            <pc:docMk/>
            <pc:sldMk cId="1752523427" sldId="330"/>
            <ac:spMk id="6" creationId="{2A1BB735-77D2-BBF3-7B09-01BECA9F07FF}"/>
          </ac:spMkLst>
        </pc:spChg>
        <pc:spChg chg="del">
          <ac:chgData name="阳阳 张" userId="07f9ffa15a2aa810" providerId="LiveId" clId="{BC0CC3E9-F596-4F2C-A906-19D579579E8B}" dt="2024-05-06T12:17:36.526" v="210" actId="478"/>
          <ac:spMkLst>
            <pc:docMk/>
            <pc:sldMk cId="1752523427" sldId="330"/>
            <ac:spMk id="9" creationId="{938432F7-4B79-5EB9-B378-68A6649C62D5}"/>
          </ac:spMkLst>
        </pc:spChg>
      </pc:sldChg>
      <pc:sldChg chg="del">
        <pc:chgData name="阳阳 张" userId="07f9ffa15a2aa810" providerId="LiveId" clId="{BC0CC3E9-F596-4F2C-A906-19D579579E8B}" dt="2024-05-06T12:17:20.567" v="207" actId="47"/>
        <pc:sldMkLst>
          <pc:docMk/>
          <pc:sldMk cId="593394824" sldId="331"/>
        </pc:sldMkLst>
      </pc:sldChg>
      <pc:sldChg chg="del">
        <pc:chgData name="阳阳 张" userId="07f9ffa15a2aa810" providerId="LiveId" clId="{BC0CC3E9-F596-4F2C-A906-19D579579E8B}" dt="2024-05-06T12:40:23.064" v="413" actId="47"/>
        <pc:sldMkLst>
          <pc:docMk/>
          <pc:sldMk cId="1555670633" sldId="332"/>
        </pc:sldMkLst>
      </pc:sldChg>
      <pc:sldChg chg="del">
        <pc:chgData name="阳阳 张" userId="07f9ffa15a2aa810" providerId="LiveId" clId="{BC0CC3E9-F596-4F2C-A906-19D579579E8B}" dt="2024-05-06T12:17:18.194" v="203" actId="47"/>
        <pc:sldMkLst>
          <pc:docMk/>
          <pc:sldMk cId="2229029852" sldId="333"/>
        </pc:sldMkLst>
      </pc:sldChg>
      <pc:sldChg chg="del">
        <pc:chgData name="阳阳 张" userId="07f9ffa15a2aa810" providerId="LiveId" clId="{BC0CC3E9-F596-4F2C-A906-19D579579E8B}" dt="2024-05-06T12:17:17.351" v="198" actId="47"/>
        <pc:sldMkLst>
          <pc:docMk/>
          <pc:sldMk cId="4006126172" sldId="334"/>
        </pc:sldMkLst>
      </pc:sldChg>
      <pc:sldChg chg="del">
        <pc:chgData name="阳阳 张" userId="07f9ffa15a2aa810" providerId="LiveId" clId="{BC0CC3E9-F596-4F2C-A906-19D579579E8B}" dt="2024-05-06T12:17:17.179" v="197" actId="47"/>
        <pc:sldMkLst>
          <pc:docMk/>
          <pc:sldMk cId="317263238" sldId="335"/>
        </pc:sldMkLst>
      </pc:sldChg>
      <pc:sldChg chg="del">
        <pc:chgData name="阳阳 张" userId="07f9ffa15a2aa810" providerId="LiveId" clId="{BC0CC3E9-F596-4F2C-A906-19D579579E8B}" dt="2024-05-06T12:17:16.102" v="196" actId="47"/>
        <pc:sldMkLst>
          <pc:docMk/>
          <pc:sldMk cId="1355013190" sldId="336"/>
        </pc:sldMkLst>
      </pc:sldChg>
      <pc:sldChg chg="del">
        <pc:chgData name="阳阳 张" userId="07f9ffa15a2aa810" providerId="LiveId" clId="{BC0CC3E9-F596-4F2C-A906-19D579579E8B}" dt="2024-05-06T12:17:17.534" v="199" actId="47"/>
        <pc:sldMkLst>
          <pc:docMk/>
          <pc:sldMk cId="1683089234" sldId="337"/>
        </pc:sldMkLst>
      </pc:sldChg>
      <pc:sldChg chg="del">
        <pc:chgData name="阳阳 张" userId="07f9ffa15a2aa810" providerId="LiveId" clId="{BC0CC3E9-F596-4F2C-A906-19D579579E8B}" dt="2024-05-06T12:17:13.122" v="186" actId="47"/>
        <pc:sldMkLst>
          <pc:docMk/>
          <pc:sldMk cId="762786573" sldId="338"/>
        </pc:sldMkLst>
      </pc:sldChg>
      <pc:sldChg chg="del">
        <pc:chgData name="阳阳 张" userId="07f9ffa15a2aa810" providerId="LiveId" clId="{BC0CC3E9-F596-4F2C-A906-19D579579E8B}" dt="2024-05-06T12:17:13.667" v="187" actId="47"/>
        <pc:sldMkLst>
          <pc:docMk/>
          <pc:sldMk cId="545951999" sldId="339"/>
        </pc:sldMkLst>
      </pc:sldChg>
      <pc:sldChg chg="del">
        <pc:chgData name="阳阳 张" userId="07f9ffa15a2aa810" providerId="LiveId" clId="{BC0CC3E9-F596-4F2C-A906-19D579579E8B}" dt="2024-05-06T12:17:13.942" v="188" actId="47"/>
        <pc:sldMkLst>
          <pc:docMk/>
          <pc:sldMk cId="3171758097" sldId="340"/>
        </pc:sldMkLst>
      </pc:sldChg>
      <pc:sldChg chg="del">
        <pc:chgData name="阳阳 张" userId="07f9ffa15a2aa810" providerId="LiveId" clId="{BC0CC3E9-F596-4F2C-A906-19D579579E8B}" dt="2024-05-06T12:17:14.219" v="189" actId="47"/>
        <pc:sldMkLst>
          <pc:docMk/>
          <pc:sldMk cId="823794102" sldId="341"/>
        </pc:sldMkLst>
      </pc:sldChg>
      <pc:sldChg chg="del">
        <pc:chgData name="阳阳 张" userId="07f9ffa15a2aa810" providerId="LiveId" clId="{BC0CC3E9-F596-4F2C-A906-19D579579E8B}" dt="2024-05-06T12:17:14.772" v="191" actId="47"/>
        <pc:sldMkLst>
          <pc:docMk/>
          <pc:sldMk cId="2728417300" sldId="342"/>
        </pc:sldMkLst>
      </pc:sldChg>
      <pc:sldChg chg="del">
        <pc:chgData name="阳阳 张" userId="07f9ffa15a2aa810" providerId="LiveId" clId="{BC0CC3E9-F596-4F2C-A906-19D579579E8B}" dt="2024-05-06T12:17:15.008" v="192" actId="47"/>
        <pc:sldMkLst>
          <pc:docMk/>
          <pc:sldMk cId="1916914496" sldId="343"/>
        </pc:sldMkLst>
      </pc:sldChg>
      <pc:sldChg chg="del">
        <pc:chgData name="阳阳 张" userId="07f9ffa15a2aa810" providerId="LiveId" clId="{BC0CC3E9-F596-4F2C-A906-19D579579E8B}" dt="2024-05-06T12:17:15.212" v="193" actId="47"/>
        <pc:sldMkLst>
          <pc:docMk/>
          <pc:sldMk cId="2046659147" sldId="344"/>
        </pc:sldMkLst>
      </pc:sldChg>
      <pc:sldChg chg="del">
        <pc:chgData name="阳阳 张" userId="07f9ffa15a2aa810" providerId="LiveId" clId="{BC0CC3E9-F596-4F2C-A906-19D579579E8B}" dt="2024-05-06T12:17:15.698" v="195" actId="47"/>
        <pc:sldMkLst>
          <pc:docMk/>
          <pc:sldMk cId="3359631682" sldId="345"/>
        </pc:sldMkLst>
      </pc:sldChg>
      <pc:sldChg chg="del">
        <pc:chgData name="阳阳 张" userId="07f9ffa15a2aa810" providerId="LiveId" clId="{BC0CC3E9-F596-4F2C-A906-19D579579E8B}" dt="2024-05-06T12:17:18.388" v="204" actId="47"/>
        <pc:sldMkLst>
          <pc:docMk/>
          <pc:sldMk cId="3629976695" sldId="346"/>
        </pc:sldMkLst>
      </pc:sldChg>
      <pc:sldChg chg="del">
        <pc:chgData name="阳阳 张" userId="07f9ffa15a2aa810" providerId="LiveId" clId="{BC0CC3E9-F596-4F2C-A906-19D579579E8B}" dt="2024-05-06T12:17:14.468" v="190" actId="47"/>
        <pc:sldMkLst>
          <pc:docMk/>
          <pc:sldMk cId="1992493553" sldId="347"/>
        </pc:sldMkLst>
      </pc:sldChg>
      <pc:sldChg chg="del">
        <pc:chgData name="阳阳 张" userId="07f9ffa15a2aa810" providerId="LiveId" clId="{BC0CC3E9-F596-4F2C-A906-19D579579E8B}" dt="2024-05-06T12:17:15.447" v="194" actId="47"/>
        <pc:sldMkLst>
          <pc:docMk/>
          <pc:sldMk cId="2555234884" sldId="349"/>
        </pc:sldMkLst>
      </pc:sldChg>
      <pc:sldChg chg="addSp delSp modSp mod">
        <pc:chgData name="阳阳 张" userId="07f9ffa15a2aa810" providerId="LiveId" clId="{BC0CC3E9-F596-4F2C-A906-19D579579E8B}" dt="2024-05-06T12:40:11.860" v="407" actId="207"/>
        <pc:sldMkLst>
          <pc:docMk/>
          <pc:sldMk cId="3541034535" sldId="350"/>
        </pc:sldMkLst>
        <pc:spChg chg="mod">
          <ac:chgData name="阳阳 张" userId="07f9ffa15a2aa810" providerId="LiveId" clId="{BC0CC3E9-F596-4F2C-A906-19D579579E8B}" dt="2024-05-06T12:40:05.065" v="405" actId="207"/>
          <ac:spMkLst>
            <pc:docMk/>
            <pc:sldMk cId="3541034535" sldId="350"/>
            <ac:spMk id="2" creationId="{579E2A26-96BC-0702-7DDD-732D5A1306DD}"/>
          </ac:spMkLst>
        </pc:spChg>
        <pc:spChg chg="mod">
          <ac:chgData name="阳阳 张" userId="07f9ffa15a2aa810" providerId="LiveId" clId="{BC0CC3E9-F596-4F2C-A906-19D579579E8B}" dt="2024-05-06T12:40:11.860" v="407" actId="207"/>
          <ac:spMkLst>
            <pc:docMk/>
            <pc:sldMk cId="3541034535" sldId="350"/>
            <ac:spMk id="3" creationId="{0A8CB53E-6FEE-640D-D340-1138FF7CF41B}"/>
          </ac:spMkLst>
        </pc:spChg>
        <pc:picChg chg="add del mod">
          <ac:chgData name="阳阳 张" userId="07f9ffa15a2aa810" providerId="LiveId" clId="{BC0CC3E9-F596-4F2C-A906-19D579579E8B}" dt="2024-05-06T12:39:46.860" v="400" actId="478"/>
          <ac:picMkLst>
            <pc:docMk/>
            <pc:sldMk cId="3541034535" sldId="350"/>
            <ac:picMk id="4" creationId="{B7E605E9-22F2-3690-D529-CB99E57CBD94}"/>
          </ac:picMkLst>
        </pc:picChg>
        <pc:picChg chg="del">
          <ac:chgData name="阳阳 张" userId="07f9ffa15a2aa810" providerId="LiveId" clId="{BC0CC3E9-F596-4F2C-A906-19D579579E8B}" dt="2024-05-06T12:22:36.193" v="220" actId="478"/>
          <ac:picMkLst>
            <pc:docMk/>
            <pc:sldMk cId="3541034535" sldId="350"/>
            <ac:picMk id="5" creationId="{A5755B61-5124-3F2B-06DF-996D840AE257}"/>
          </ac:picMkLst>
        </pc:picChg>
        <pc:picChg chg="add del mod">
          <ac:chgData name="阳阳 张" userId="07f9ffa15a2aa810" providerId="LiveId" clId="{BC0CC3E9-F596-4F2C-A906-19D579579E8B}" dt="2024-05-06T12:39:48.490" v="401" actId="478"/>
          <ac:picMkLst>
            <pc:docMk/>
            <pc:sldMk cId="3541034535" sldId="350"/>
            <ac:picMk id="6" creationId="{F6FC543D-ADC3-5EBC-E4BF-370EEF795DFA}"/>
          </ac:picMkLst>
        </pc:picChg>
        <pc:picChg chg="del">
          <ac:chgData name="阳阳 张" userId="07f9ffa15a2aa810" providerId="LiveId" clId="{BC0CC3E9-F596-4F2C-A906-19D579579E8B}" dt="2024-05-06T12:22:37.943" v="221" actId="478"/>
          <ac:picMkLst>
            <pc:docMk/>
            <pc:sldMk cId="3541034535" sldId="350"/>
            <ac:picMk id="7" creationId="{E610D51B-BA94-EB99-19FE-E5C97D7B21CC}"/>
          </ac:picMkLst>
        </pc:picChg>
      </pc:sldChg>
      <pc:sldChg chg="del">
        <pc:chgData name="阳阳 张" userId="07f9ffa15a2aa810" providerId="LiveId" clId="{BC0CC3E9-F596-4F2C-A906-19D579579E8B}" dt="2024-05-06T12:40:21.746" v="412" actId="47"/>
        <pc:sldMkLst>
          <pc:docMk/>
          <pc:sldMk cId="329480568" sldId="351"/>
        </pc:sldMkLst>
      </pc:sldChg>
      <pc:sldChg chg="del">
        <pc:chgData name="阳阳 张" userId="07f9ffa15a2aa810" providerId="LiveId" clId="{BC0CC3E9-F596-4F2C-A906-19D579579E8B}" dt="2024-05-06T12:17:18.735" v="206" actId="47"/>
        <pc:sldMkLst>
          <pc:docMk/>
          <pc:sldMk cId="3815276680" sldId="352"/>
        </pc:sldMkLst>
      </pc:sldChg>
      <pc:sldChg chg="modSp add mod">
        <pc:chgData name="阳阳 张" userId="07f9ffa15a2aa810" providerId="LiveId" clId="{BC0CC3E9-F596-4F2C-A906-19D579579E8B}" dt="2024-05-06T12:39:22.124" v="398" actId="207"/>
        <pc:sldMkLst>
          <pc:docMk/>
          <pc:sldMk cId="3895690621" sldId="352"/>
        </pc:sldMkLst>
        <pc:spChg chg="mod">
          <ac:chgData name="阳阳 张" userId="07f9ffa15a2aa810" providerId="LiveId" clId="{BC0CC3E9-F596-4F2C-A906-19D579579E8B}" dt="2024-05-06T12:39:22.124" v="398" actId="207"/>
          <ac:spMkLst>
            <pc:docMk/>
            <pc:sldMk cId="3895690621" sldId="352"/>
            <ac:spMk id="347" creationId="{00000000-0000-0000-0000-000000000000}"/>
          </ac:spMkLst>
        </pc:spChg>
        <pc:spChg chg="mod">
          <ac:chgData name="阳阳 张" userId="07f9ffa15a2aa810" providerId="LiveId" clId="{BC0CC3E9-F596-4F2C-A906-19D579579E8B}" dt="2024-05-06T12:30:25.453" v="345" actId="207"/>
          <ac:spMkLst>
            <pc:docMk/>
            <pc:sldMk cId="3895690621" sldId="352"/>
            <ac:spMk id="348" creationId="{00000000-0000-0000-0000-000000000000}"/>
          </ac:spMkLst>
        </pc:spChg>
      </pc:sldChg>
      <pc:sldChg chg="modSp add del mod">
        <pc:chgData name="阳阳 张" userId="07f9ffa15a2aa810" providerId="LiveId" clId="{BC0CC3E9-F596-4F2C-A906-19D579579E8B}" dt="2024-05-06T12:40:18.833" v="408" actId="47"/>
        <pc:sldMkLst>
          <pc:docMk/>
          <pc:sldMk cId="1838810941" sldId="353"/>
        </pc:sldMkLst>
        <pc:spChg chg="mod">
          <ac:chgData name="阳阳 张" userId="07f9ffa15a2aa810" providerId="LiveId" clId="{BC0CC3E9-F596-4F2C-A906-19D579579E8B}" dt="2024-05-06T12:25:08.795" v="314" actId="207"/>
          <ac:spMkLst>
            <pc:docMk/>
            <pc:sldMk cId="1838810941" sldId="353"/>
            <ac:spMk id="347" creationId="{00000000-0000-0000-0000-000000000000}"/>
          </ac:spMkLst>
        </pc:spChg>
        <pc:spChg chg="mod">
          <ac:chgData name="阳阳 张" userId="07f9ffa15a2aa810" providerId="LiveId" clId="{BC0CC3E9-F596-4F2C-A906-19D579579E8B}" dt="2024-05-06T12:24:44.345" v="311" actId="20577"/>
          <ac:spMkLst>
            <pc:docMk/>
            <pc:sldMk cId="1838810941" sldId="353"/>
            <ac:spMk id="348" creationId="{00000000-0000-0000-0000-000000000000}"/>
          </ac:spMkLst>
        </pc:spChg>
      </pc:sldChg>
      <pc:sldChg chg="del">
        <pc:chgData name="阳阳 张" userId="07f9ffa15a2aa810" providerId="LiveId" clId="{BC0CC3E9-F596-4F2C-A906-19D579579E8B}" dt="2024-05-06T12:17:18.528" v="205" actId="47"/>
        <pc:sldMkLst>
          <pc:docMk/>
          <pc:sldMk cId="2986167960" sldId="353"/>
        </pc:sldMkLst>
      </pc:sldChg>
      <pc:sldChg chg="add">
        <pc:chgData name="阳阳 张" userId="07f9ffa15a2aa810" providerId="LiveId" clId="{BC0CC3E9-F596-4F2C-A906-19D579579E8B}" dt="2024-05-06T12:28:57.434" v="324"/>
        <pc:sldMkLst>
          <pc:docMk/>
          <pc:sldMk cId="1371636292" sldId="354"/>
        </pc:sldMkLst>
      </pc:sldChg>
      <pc:sldChg chg="addSp delSp modSp add mod">
        <pc:chgData name="阳阳 张" userId="07f9ffa15a2aa810" providerId="LiveId" clId="{BC0CC3E9-F596-4F2C-A906-19D579579E8B}" dt="2024-05-06T12:30:36.166" v="347" actId="478"/>
        <pc:sldMkLst>
          <pc:docMk/>
          <pc:sldMk cId="2357857823" sldId="355"/>
        </pc:sldMkLst>
        <pc:spChg chg="mod">
          <ac:chgData name="阳阳 张" userId="07f9ffa15a2aa810" providerId="LiveId" clId="{BC0CC3E9-F596-4F2C-A906-19D579579E8B}" dt="2024-05-06T12:30:07.270" v="342" actId="207"/>
          <ac:spMkLst>
            <pc:docMk/>
            <pc:sldMk cId="2357857823" sldId="355"/>
            <ac:spMk id="2" creationId="{579E2A26-96BC-0702-7DDD-732D5A1306DD}"/>
          </ac:spMkLst>
        </pc:spChg>
        <pc:spChg chg="mod">
          <ac:chgData name="阳阳 张" userId="07f9ffa15a2aa810" providerId="LiveId" clId="{BC0CC3E9-F596-4F2C-A906-19D579579E8B}" dt="2024-05-06T12:30:18.705" v="344" actId="207"/>
          <ac:spMkLst>
            <pc:docMk/>
            <pc:sldMk cId="2357857823" sldId="355"/>
            <ac:spMk id="3" creationId="{0A8CB53E-6FEE-640D-D340-1138FF7CF41B}"/>
          </ac:spMkLst>
        </pc:spChg>
        <pc:picChg chg="del">
          <ac:chgData name="阳阳 张" userId="07f9ffa15a2aa810" providerId="LiveId" clId="{BC0CC3E9-F596-4F2C-A906-19D579579E8B}" dt="2024-05-06T12:29:33.823" v="328" actId="478"/>
          <ac:picMkLst>
            <pc:docMk/>
            <pc:sldMk cId="2357857823" sldId="355"/>
            <ac:picMk id="4" creationId="{B7E605E9-22F2-3690-D529-CB99E57CBD94}"/>
          </ac:picMkLst>
        </pc:picChg>
        <pc:picChg chg="add mod">
          <ac:chgData name="阳阳 张" userId="07f9ffa15a2aa810" providerId="LiveId" clId="{BC0CC3E9-F596-4F2C-A906-19D579579E8B}" dt="2024-05-06T12:29:59.656" v="341" actId="14100"/>
          <ac:picMkLst>
            <pc:docMk/>
            <pc:sldMk cId="2357857823" sldId="355"/>
            <ac:picMk id="5" creationId="{CB9009A1-B8E6-2886-13DD-40C3312DF899}"/>
          </ac:picMkLst>
        </pc:picChg>
        <pc:picChg chg="del">
          <ac:chgData name="阳阳 张" userId="07f9ffa15a2aa810" providerId="LiveId" clId="{BC0CC3E9-F596-4F2C-A906-19D579579E8B}" dt="2024-05-06T12:29:35.391" v="329" actId="478"/>
          <ac:picMkLst>
            <pc:docMk/>
            <pc:sldMk cId="2357857823" sldId="355"/>
            <ac:picMk id="6" creationId="{F6FC543D-ADC3-5EBC-E4BF-370EEF795DFA}"/>
          </ac:picMkLst>
        </pc:picChg>
        <pc:picChg chg="add del mod">
          <ac:chgData name="阳阳 张" userId="07f9ffa15a2aa810" providerId="LiveId" clId="{BC0CC3E9-F596-4F2C-A906-19D579579E8B}" dt="2024-05-06T12:30:36.166" v="347" actId="478"/>
          <ac:picMkLst>
            <pc:docMk/>
            <pc:sldMk cId="2357857823" sldId="355"/>
            <ac:picMk id="7" creationId="{E0FAE9FD-E045-8D45-F437-B69824FCC1CC}"/>
          </ac:picMkLst>
        </pc:picChg>
      </pc:sldChg>
      <pc:sldChg chg="addSp delSp modSp add mod">
        <pc:chgData name="阳阳 张" userId="07f9ffa15a2aa810" providerId="LiveId" clId="{BC0CC3E9-F596-4F2C-A906-19D579579E8B}" dt="2024-05-06T12:32:10.559" v="360" actId="207"/>
        <pc:sldMkLst>
          <pc:docMk/>
          <pc:sldMk cId="726031357" sldId="356"/>
        </pc:sldMkLst>
        <pc:spChg chg="mod">
          <ac:chgData name="阳阳 张" userId="07f9ffa15a2aa810" providerId="LiveId" clId="{BC0CC3E9-F596-4F2C-A906-19D579579E8B}" dt="2024-05-06T12:31:10.323" v="350" actId="207"/>
          <ac:spMkLst>
            <pc:docMk/>
            <pc:sldMk cId="726031357" sldId="356"/>
            <ac:spMk id="2" creationId="{579E2A26-96BC-0702-7DDD-732D5A1306DD}"/>
          </ac:spMkLst>
        </pc:spChg>
        <pc:spChg chg="mod">
          <ac:chgData name="阳阳 张" userId="07f9ffa15a2aa810" providerId="LiveId" clId="{BC0CC3E9-F596-4F2C-A906-19D579579E8B}" dt="2024-05-06T12:32:10.559" v="360" actId="207"/>
          <ac:spMkLst>
            <pc:docMk/>
            <pc:sldMk cId="726031357" sldId="356"/>
            <ac:spMk id="3" creationId="{0A8CB53E-6FEE-640D-D340-1138FF7CF41B}"/>
          </ac:spMkLst>
        </pc:spChg>
        <pc:picChg chg="add mod">
          <ac:chgData name="阳阳 张" userId="07f9ffa15a2aa810" providerId="LiveId" clId="{BC0CC3E9-F596-4F2C-A906-19D579579E8B}" dt="2024-05-06T12:31:49.532" v="357" actId="14100"/>
          <ac:picMkLst>
            <pc:docMk/>
            <pc:sldMk cId="726031357" sldId="356"/>
            <ac:picMk id="4" creationId="{F7B63140-BD53-C5CC-B62B-DAA773302962}"/>
          </ac:picMkLst>
        </pc:picChg>
        <pc:picChg chg="del">
          <ac:chgData name="阳阳 张" userId="07f9ffa15a2aa810" providerId="LiveId" clId="{BC0CC3E9-F596-4F2C-A906-19D579579E8B}" dt="2024-05-06T12:31:39.832" v="353" actId="478"/>
          <ac:picMkLst>
            <pc:docMk/>
            <pc:sldMk cId="726031357" sldId="356"/>
            <ac:picMk id="5" creationId="{CB9009A1-B8E6-2886-13DD-40C3312DF899}"/>
          </ac:picMkLst>
        </pc:picChg>
      </pc:sldChg>
      <pc:sldChg chg="add del ord">
        <pc:chgData name="阳阳 张" userId="07f9ffa15a2aa810" providerId="LiveId" clId="{BC0CC3E9-F596-4F2C-A906-19D579579E8B}" dt="2024-05-06T12:33:32.998" v="366" actId="47"/>
        <pc:sldMkLst>
          <pc:docMk/>
          <pc:sldMk cId="2971181276" sldId="357"/>
        </pc:sldMkLst>
      </pc:sldChg>
      <pc:sldChg chg="addSp delSp modSp add mod">
        <pc:chgData name="阳阳 张" userId="07f9ffa15a2aa810" providerId="LiveId" clId="{BC0CC3E9-F596-4F2C-A906-19D579579E8B}" dt="2024-05-06T12:35:42.481" v="385" actId="207"/>
        <pc:sldMkLst>
          <pc:docMk/>
          <pc:sldMk cId="1896489574" sldId="358"/>
        </pc:sldMkLst>
        <pc:spChg chg="mod">
          <ac:chgData name="阳阳 张" userId="07f9ffa15a2aa810" providerId="LiveId" clId="{BC0CC3E9-F596-4F2C-A906-19D579579E8B}" dt="2024-05-06T12:35:37.983" v="384" actId="207"/>
          <ac:spMkLst>
            <pc:docMk/>
            <pc:sldMk cId="1896489574" sldId="358"/>
            <ac:spMk id="2" creationId="{579E2A26-96BC-0702-7DDD-732D5A1306DD}"/>
          </ac:spMkLst>
        </pc:spChg>
        <pc:spChg chg="mod">
          <ac:chgData name="阳阳 张" userId="07f9ffa15a2aa810" providerId="LiveId" clId="{BC0CC3E9-F596-4F2C-A906-19D579579E8B}" dt="2024-05-06T12:35:42.481" v="385" actId="207"/>
          <ac:spMkLst>
            <pc:docMk/>
            <pc:sldMk cId="1896489574" sldId="358"/>
            <ac:spMk id="3" creationId="{0A8CB53E-6FEE-640D-D340-1138FF7CF41B}"/>
          </ac:spMkLst>
        </pc:spChg>
        <pc:picChg chg="del">
          <ac:chgData name="阳阳 张" userId="07f9ffa15a2aa810" providerId="LiveId" clId="{BC0CC3E9-F596-4F2C-A906-19D579579E8B}" dt="2024-05-06T12:35:22.919" v="380" actId="478"/>
          <ac:picMkLst>
            <pc:docMk/>
            <pc:sldMk cId="1896489574" sldId="358"/>
            <ac:picMk id="4" creationId="{F7B63140-BD53-C5CC-B62B-DAA773302962}"/>
          </ac:picMkLst>
        </pc:picChg>
        <pc:picChg chg="add mod">
          <ac:chgData name="阳阳 张" userId="07f9ffa15a2aa810" providerId="LiveId" clId="{BC0CC3E9-F596-4F2C-A906-19D579579E8B}" dt="2024-05-06T12:35:23.143" v="381"/>
          <ac:picMkLst>
            <pc:docMk/>
            <pc:sldMk cId="1896489574" sldId="358"/>
            <ac:picMk id="5" creationId="{F9C46558-5A6C-0FD2-C5C4-2A425B2E87B8}"/>
          </ac:picMkLst>
        </pc:picChg>
        <pc:picChg chg="add mod">
          <ac:chgData name="阳阳 张" userId="07f9ffa15a2aa810" providerId="LiveId" clId="{BC0CC3E9-F596-4F2C-A906-19D579579E8B}" dt="2024-05-06T12:35:32.187" v="383" actId="14100"/>
          <ac:picMkLst>
            <pc:docMk/>
            <pc:sldMk cId="1896489574" sldId="358"/>
            <ac:picMk id="6" creationId="{0B60E34A-E7B8-F357-5C7F-90780931D67E}"/>
          </ac:picMkLst>
        </pc:picChg>
      </pc:sldChg>
      <pc:sldChg chg="delSp modSp add mod">
        <pc:chgData name="阳阳 张" userId="07f9ffa15a2aa810" providerId="LiveId" clId="{BC0CC3E9-F596-4F2C-A906-19D579579E8B}" dt="2024-05-06T12:34:36.125" v="375" actId="255"/>
        <pc:sldMkLst>
          <pc:docMk/>
          <pc:sldMk cId="3497687721" sldId="359"/>
        </pc:sldMkLst>
        <pc:spChg chg="mod">
          <ac:chgData name="阳阳 张" userId="07f9ffa15a2aa810" providerId="LiveId" clId="{BC0CC3E9-F596-4F2C-A906-19D579579E8B}" dt="2024-05-06T12:34:05.928" v="371" actId="207"/>
          <ac:spMkLst>
            <pc:docMk/>
            <pc:sldMk cId="3497687721" sldId="359"/>
            <ac:spMk id="2" creationId="{579E2A26-96BC-0702-7DDD-732D5A1306DD}"/>
          </ac:spMkLst>
        </pc:spChg>
        <pc:spChg chg="mod">
          <ac:chgData name="阳阳 张" userId="07f9ffa15a2aa810" providerId="LiveId" clId="{BC0CC3E9-F596-4F2C-A906-19D579579E8B}" dt="2024-05-06T12:34:36.125" v="375" actId="255"/>
          <ac:spMkLst>
            <pc:docMk/>
            <pc:sldMk cId="3497687721" sldId="359"/>
            <ac:spMk id="3" creationId="{0A8CB53E-6FEE-640D-D340-1138FF7CF41B}"/>
          </ac:spMkLst>
        </pc:spChg>
        <pc:picChg chg="del">
          <ac:chgData name="阳阳 张" userId="07f9ffa15a2aa810" providerId="LiveId" clId="{BC0CC3E9-F596-4F2C-A906-19D579579E8B}" dt="2024-05-06T12:34:02.092" v="370" actId="478"/>
          <ac:picMkLst>
            <pc:docMk/>
            <pc:sldMk cId="3497687721" sldId="359"/>
            <ac:picMk id="4" creationId="{F7B63140-BD53-C5CC-B62B-DAA773302962}"/>
          </ac:picMkLst>
        </pc:picChg>
      </pc:sldChg>
      <pc:sldChg chg="addSp delSp modSp add mod">
        <pc:chgData name="阳阳 张" userId="07f9ffa15a2aa810" providerId="LiveId" clId="{BC0CC3E9-F596-4F2C-A906-19D579579E8B}" dt="2024-05-06T12:37:06.446" v="395" actId="207"/>
        <pc:sldMkLst>
          <pc:docMk/>
          <pc:sldMk cId="1799147397" sldId="360"/>
        </pc:sldMkLst>
        <pc:spChg chg="mod">
          <ac:chgData name="阳阳 张" userId="07f9ffa15a2aa810" providerId="LiveId" clId="{BC0CC3E9-F596-4F2C-A906-19D579579E8B}" dt="2024-05-06T12:36:55.684" v="394" actId="207"/>
          <ac:spMkLst>
            <pc:docMk/>
            <pc:sldMk cId="1799147397" sldId="360"/>
            <ac:spMk id="2" creationId="{579E2A26-96BC-0702-7DDD-732D5A1306DD}"/>
          </ac:spMkLst>
        </pc:spChg>
        <pc:spChg chg="mod">
          <ac:chgData name="阳阳 张" userId="07f9ffa15a2aa810" providerId="LiveId" clId="{BC0CC3E9-F596-4F2C-A906-19D579579E8B}" dt="2024-05-06T12:37:06.446" v="395" actId="207"/>
          <ac:spMkLst>
            <pc:docMk/>
            <pc:sldMk cId="1799147397" sldId="360"/>
            <ac:spMk id="3" creationId="{0A8CB53E-6FEE-640D-D340-1138FF7CF41B}"/>
          </ac:spMkLst>
        </pc:spChg>
        <pc:picChg chg="add mod">
          <ac:chgData name="阳阳 张" userId="07f9ffa15a2aa810" providerId="LiveId" clId="{BC0CC3E9-F596-4F2C-A906-19D579579E8B}" dt="2024-05-06T12:36:51.632" v="393"/>
          <ac:picMkLst>
            <pc:docMk/>
            <pc:sldMk cId="1799147397" sldId="360"/>
            <ac:picMk id="4" creationId="{65B83BE9-EA68-96F0-7B94-0719D702C21C}"/>
          </ac:picMkLst>
        </pc:picChg>
        <pc:picChg chg="del">
          <ac:chgData name="阳阳 张" userId="07f9ffa15a2aa810" providerId="LiveId" clId="{BC0CC3E9-F596-4F2C-A906-19D579579E8B}" dt="2024-05-06T12:36:51.361" v="392" actId="478"/>
          <ac:picMkLst>
            <pc:docMk/>
            <pc:sldMk cId="1799147397" sldId="360"/>
            <ac:picMk id="5" creationId="{F9C46558-5A6C-0FD2-C5C4-2A425B2E87B8}"/>
          </ac:picMkLst>
        </pc:picChg>
        <pc:picChg chg="del">
          <ac:chgData name="阳阳 张" userId="07f9ffa15a2aa810" providerId="LiveId" clId="{BC0CC3E9-F596-4F2C-A906-19D579579E8B}" dt="2024-05-06T12:36:49.132" v="391" actId="478"/>
          <ac:picMkLst>
            <pc:docMk/>
            <pc:sldMk cId="1799147397" sldId="360"/>
            <ac:picMk id="6" creationId="{0B60E34A-E7B8-F357-5C7F-90780931D67E}"/>
          </ac:picMkLst>
        </pc:picChg>
      </pc:sldChg>
      <pc:sldChg chg="modSp add mod">
        <pc:chgData name="阳阳 张" userId="07f9ffa15a2aa810" providerId="LiveId" clId="{BC0CC3E9-F596-4F2C-A906-19D579579E8B}" dt="2024-05-06T12:41:19.358" v="533" actId="207"/>
        <pc:sldMkLst>
          <pc:docMk/>
          <pc:sldMk cId="884471195" sldId="361"/>
        </pc:sldMkLst>
        <pc:spChg chg="mod">
          <ac:chgData name="阳阳 张" userId="07f9ffa15a2aa810" providerId="LiveId" clId="{BC0CC3E9-F596-4F2C-A906-19D579579E8B}" dt="2024-05-06T12:41:15.211" v="532" actId="207"/>
          <ac:spMkLst>
            <pc:docMk/>
            <pc:sldMk cId="884471195" sldId="361"/>
            <ac:spMk id="2" creationId="{579E2A26-96BC-0702-7DDD-732D5A1306DD}"/>
          </ac:spMkLst>
        </pc:spChg>
        <pc:spChg chg="mod">
          <ac:chgData name="阳阳 张" userId="07f9ffa15a2aa810" providerId="LiveId" clId="{BC0CC3E9-F596-4F2C-A906-19D579579E8B}" dt="2024-05-06T12:41:19.358" v="533" actId="207"/>
          <ac:spMkLst>
            <pc:docMk/>
            <pc:sldMk cId="884471195" sldId="361"/>
            <ac:spMk id="3" creationId="{0A8CB53E-6FEE-640D-D340-1138FF7CF41B}"/>
          </ac:spMkLst>
        </pc:spChg>
      </pc:sldChg>
      <pc:sldChg chg="modSp add mod">
        <pc:chgData name="阳阳 张" userId="07f9ffa15a2aa810" providerId="LiveId" clId="{BC0CC3E9-F596-4F2C-A906-19D579579E8B}" dt="2024-05-06T12:42:06.581" v="538" actId="207"/>
        <pc:sldMkLst>
          <pc:docMk/>
          <pc:sldMk cId="4140502598" sldId="362"/>
        </pc:sldMkLst>
        <pc:spChg chg="mod">
          <ac:chgData name="阳阳 张" userId="07f9ffa15a2aa810" providerId="LiveId" clId="{BC0CC3E9-F596-4F2C-A906-19D579579E8B}" dt="2024-05-06T12:42:01.165" v="537" actId="207"/>
          <ac:spMkLst>
            <pc:docMk/>
            <pc:sldMk cId="4140502598" sldId="362"/>
            <ac:spMk id="2" creationId="{579E2A26-96BC-0702-7DDD-732D5A1306DD}"/>
          </ac:spMkLst>
        </pc:spChg>
        <pc:spChg chg="mod">
          <ac:chgData name="阳阳 张" userId="07f9ffa15a2aa810" providerId="LiveId" clId="{BC0CC3E9-F596-4F2C-A906-19D579579E8B}" dt="2024-05-06T12:42:06.581" v="538" actId="207"/>
          <ac:spMkLst>
            <pc:docMk/>
            <pc:sldMk cId="4140502598" sldId="362"/>
            <ac:spMk id="3" creationId="{0A8CB53E-6FEE-640D-D340-1138FF7CF41B}"/>
          </ac:spMkLst>
        </pc:spChg>
      </pc:sldChg>
      <pc:sldChg chg="add">
        <pc:chgData name="阳阳 张" userId="07f9ffa15a2aa810" providerId="LiveId" clId="{BC0CC3E9-F596-4F2C-A906-19D579579E8B}" dt="2024-05-06T12:43:19.111" v="539"/>
        <pc:sldMkLst>
          <pc:docMk/>
          <pc:sldMk cId="1045941600" sldId="363"/>
        </pc:sldMkLst>
      </pc:sldChg>
      <pc:sldChg chg="modSp add mod">
        <pc:chgData name="阳阳 张" userId="07f9ffa15a2aa810" providerId="LiveId" clId="{BC0CC3E9-F596-4F2C-A906-19D579579E8B}" dt="2024-05-06T12:43:43.791" v="543"/>
        <pc:sldMkLst>
          <pc:docMk/>
          <pc:sldMk cId="881143516" sldId="364"/>
        </pc:sldMkLst>
        <pc:spChg chg="mod">
          <ac:chgData name="阳阳 张" userId="07f9ffa15a2aa810" providerId="LiveId" clId="{BC0CC3E9-F596-4F2C-A906-19D579579E8B}" dt="2024-05-06T12:43:43.791" v="543"/>
          <ac:spMkLst>
            <pc:docMk/>
            <pc:sldMk cId="881143516" sldId="364"/>
            <ac:spMk id="2" creationId="{579E2A26-96BC-0702-7DDD-732D5A1306DD}"/>
          </ac:spMkLst>
        </pc:spChg>
      </pc:sldChg>
      <pc:sldMasterChg chg="delSldLayout">
        <pc:chgData name="阳阳 张" userId="07f9ffa15a2aa810" providerId="LiveId" clId="{BC0CC3E9-F596-4F2C-A906-19D579579E8B}" dt="2024-05-06T12:17:17.881" v="201" actId="47"/>
        <pc:sldMasterMkLst>
          <pc:docMk/>
          <pc:sldMasterMk cId="0" sldId="2147483648"/>
        </pc:sldMasterMkLst>
        <pc:sldLayoutChg chg="del">
          <pc:chgData name="阳阳 张" userId="07f9ffa15a2aa810" providerId="LiveId" clId="{BC0CC3E9-F596-4F2C-A906-19D579579E8B}" dt="2024-05-06T12:17:17.881" v="201" actId="47"/>
          <pc:sldLayoutMkLst>
            <pc:docMk/>
            <pc:sldMasterMk cId="0" sldId="2147483648"/>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1143000" y="685800"/>
            <a:ext cx="4572000" cy="3429000"/>
          </a:xfrm>
          <a:prstGeom prst="rect">
            <a:avLst/>
          </a:prstGeom>
        </p:spPr>
        <p:txBody>
          <a:bodyPr/>
          <a:lstStyle/>
          <a:p>
            <a:endParaRPr/>
          </a:p>
        </p:txBody>
      </p:sp>
      <p:sp>
        <p:nvSpPr>
          <p:cNvPr id="219" name="Shape 2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1783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2234803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3348948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207339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3364270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81690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4157239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4057808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8799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18197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165237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general, pre-trained language models are learned on a lot of text data in a self-supervised manner, and then fine-turned on downstream tasks </a:t>
            </a:r>
          </a:p>
          <a:p>
            <a:endParaRPr lang="en-US" altLang="zh-CN" dirty="0"/>
          </a:p>
          <a:p>
            <a:r>
              <a:rPr lang="en-US" altLang="zh-CN" dirty="0"/>
              <a:t>It is very popular and can effectively improve the performance of many of natural language processing tasks.</a:t>
            </a:r>
          </a:p>
          <a:p>
            <a:endParaRPr lang="en-US" altLang="zh-CN" dirty="0"/>
          </a:p>
          <a:p>
            <a:r>
              <a:rPr lang="en-US" altLang="zh-CN" dirty="0"/>
              <a:t>In the past year , one of the important trends of pre-trained language models is their increasing model size ,which leads to lower perplexity in pre-training and better performances on downstream tasks</a:t>
            </a:r>
          </a:p>
          <a:p>
            <a:endParaRPr lang="en-US" altLang="zh-CN" dirty="0"/>
          </a:p>
          <a:p>
            <a:r>
              <a:rPr lang="en-US" altLang="zh-CN" dirty="0"/>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lang="zh-CN" altLang="en-US" dirty="0"/>
          </a:p>
        </p:txBody>
      </p:sp>
    </p:spTree>
    <p:extLst>
      <p:ext uri="{BB962C8B-B14F-4D97-AF65-F5344CB8AC3E}">
        <p14:creationId xmlns:p14="http://schemas.microsoft.com/office/powerpoint/2010/main" val="4102599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
    <p:spTree>
      <p:nvGrpSpPr>
        <p:cNvPr id="1" name=""/>
        <p:cNvGrpSpPr/>
        <p:nvPr/>
      </p:nvGrpSpPr>
      <p:grpSpPr>
        <a:xfrm>
          <a:off x="0" y="0"/>
          <a:ext cx="0" cy="0"/>
          <a:chOff x="0" y="0"/>
          <a:chExt cx="0" cy="0"/>
        </a:xfrm>
      </p:grpSpPr>
      <p:sp>
        <p:nvSpPr>
          <p:cNvPr id="11" name="Gerade Verbindung 104"/>
          <p:cNvSpPr/>
          <p:nvPr/>
        </p:nvSpPr>
        <p:spPr>
          <a:xfrm>
            <a:off x="335051" y="6516396"/>
            <a:ext cx="10513477" cy="1"/>
          </a:xfrm>
          <a:prstGeom prst="line">
            <a:avLst/>
          </a:prstGeom>
          <a:ln w="19050">
            <a:solidFill>
              <a:srgbClr val="00883A"/>
            </a:solidFill>
          </a:ln>
        </p:spPr>
        <p:txBody>
          <a:bodyPr lIns="45719" rIns="45719"/>
          <a:lstStyle/>
          <a:p>
            <a:endParaRPr/>
          </a:p>
        </p:txBody>
      </p:sp>
      <p:pic>
        <p:nvPicPr>
          <p:cNvPr id="12" name="Grafik 3" descr="Grafik 3"/>
          <p:cNvPicPr>
            <a:picLocks noChangeAspect="1"/>
          </p:cNvPicPr>
          <p:nvPr/>
        </p:nvPicPr>
        <p:blipFill>
          <a:blip r:embed="rId2"/>
          <a:stretch>
            <a:fillRect/>
          </a:stretch>
        </p:blipFill>
        <p:spPr>
          <a:xfrm>
            <a:off x="10848527" y="6319742"/>
            <a:ext cx="996841" cy="393311"/>
          </a:xfrm>
          <a:prstGeom prst="rect">
            <a:avLst/>
          </a:prstGeom>
          <a:ln w="12700">
            <a:miter lim="400000"/>
          </a:ln>
        </p:spPr>
      </p:pic>
      <p:sp>
        <p:nvSpPr>
          <p:cNvPr id="13" name="Rechteck 7"/>
          <p:cNvSpPr/>
          <p:nvPr/>
        </p:nvSpPr>
        <p:spPr>
          <a:xfrm>
            <a:off x="0" y="1484315"/>
            <a:ext cx="5375920" cy="5373686"/>
          </a:xfrm>
          <a:prstGeom prst="rect">
            <a:avLst/>
          </a:prstGeom>
          <a:solidFill>
            <a:srgbClr val="00883A"/>
          </a:solidFill>
          <a:ln w="12700">
            <a:miter lim="400000"/>
          </a:ln>
        </p:spPr>
        <p:txBody>
          <a:bodyPr lIns="45719" rIns="45719" anchor="ctr"/>
          <a:lstStyle/>
          <a:p>
            <a:pPr algn="ctr">
              <a:defRPr sz="1600" b="1">
                <a:solidFill>
                  <a:srgbClr val="FFFFFF"/>
                </a:solidFill>
              </a:defRPr>
            </a:pPr>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Gerade Verbindung 4"/>
          <p:cNvSpPr/>
          <p:nvPr/>
        </p:nvSpPr>
        <p:spPr>
          <a:xfrm>
            <a:off x="334108" y="4149080"/>
            <a:ext cx="11523134" cy="1"/>
          </a:xfrm>
          <a:prstGeom prst="line">
            <a:avLst/>
          </a:prstGeom>
          <a:ln w="19050">
            <a:solidFill>
              <a:srgbClr val="00883A"/>
            </a:solidFill>
          </a:ln>
        </p:spPr>
        <p:txBody>
          <a:bodyPr lIns="45719" rIns="45719"/>
          <a:lstStyle/>
          <a:p>
            <a:endParaRPr/>
          </a:p>
        </p:txBody>
      </p:sp>
      <p:sp>
        <p:nvSpPr>
          <p:cNvPr id="16" name="Body Level One…"/>
          <p:cNvSpPr txBox="1">
            <a:spLocks noGrp="1"/>
          </p:cNvSpPr>
          <p:nvPr>
            <p:ph type="body" sz="quarter" idx="1"/>
          </p:nvPr>
        </p:nvSpPr>
        <p:spPr>
          <a:xfrm>
            <a:off x="334108" y="2924943"/>
            <a:ext cx="5040693" cy="1152129"/>
          </a:xfrm>
          <a:prstGeom prst="rect">
            <a:avLst/>
          </a:prstGeom>
        </p:spPr>
        <p:txBody>
          <a:bodyPr anchor="ctr"/>
          <a:lstStyle>
            <a:lvl1pPr marL="0" indent="0">
              <a:buClrTx/>
              <a:buSzTx/>
              <a:buNone/>
              <a:defRPr sz="2400" b="1">
                <a:solidFill>
                  <a:srgbClr val="FFFFFF"/>
                </a:solidFill>
              </a:defRPr>
            </a:lvl1pPr>
            <a:lvl2pPr marL="0" indent="360009">
              <a:buClrTx/>
              <a:buSzTx/>
              <a:buNone/>
              <a:defRPr sz="2400" b="1">
                <a:solidFill>
                  <a:srgbClr val="FFFFFF"/>
                </a:solidFill>
              </a:defRPr>
            </a:lvl2pPr>
            <a:lvl3pPr marL="0" indent="720018">
              <a:buClrTx/>
              <a:buSzTx/>
              <a:buNone/>
              <a:defRPr sz="2400" b="1">
                <a:solidFill>
                  <a:srgbClr val="FFFFFF"/>
                </a:solidFill>
              </a:defRPr>
            </a:lvl3pPr>
            <a:lvl4pPr marL="0" indent="1078302">
              <a:buClrTx/>
              <a:buSzTx/>
              <a:buNone/>
              <a:defRPr sz="2400" b="1">
                <a:solidFill>
                  <a:srgbClr val="FFFFFF"/>
                </a:solidFill>
              </a:defRPr>
            </a:lvl4pPr>
            <a:lvl5pPr marL="0" indent="1440036">
              <a:buClrTx/>
              <a:buSzTx/>
              <a:buNone/>
              <a:defRPr sz="2400" b="1">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7" name="Rechteck 1"/>
          <p:cNvSpPr/>
          <p:nvPr/>
        </p:nvSpPr>
        <p:spPr>
          <a:xfrm>
            <a:off x="0" y="6381750"/>
            <a:ext cx="12192000" cy="476250"/>
          </a:xfrm>
          <a:prstGeom prst="rect">
            <a:avLst/>
          </a:prstGeom>
          <a:solidFill>
            <a:srgbClr val="00883A"/>
          </a:solidFill>
          <a:ln w="12700">
            <a:miter lim="400000"/>
          </a:ln>
        </p:spPr>
        <p:txBody>
          <a:bodyPr lIns="45719" rIns="45719" anchor="ctr"/>
          <a:lstStyle/>
          <a:p>
            <a:pPr algn="ctr">
              <a:defRPr sz="1600" b="1">
                <a:solidFill>
                  <a:srgbClr val="FFFFFF"/>
                </a:solidFill>
              </a:defRPr>
            </a:pPr>
            <a:endParaRPr/>
          </a:p>
        </p:txBody>
      </p:sp>
      <p:sp>
        <p:nvSpPr>
          <p:cNvPr id="18" name="Textplatzhalter 95"/>
          <p:cNvSpPr>
            <a:spLocks noGrp="1"/>
          </p:cNvSpPr>
          <p:nvPr>
            <p:ph type="body" sz="quarter" idx="21"/>
          </p:nvPr>
        </p:nvSpPr>
        <p:spPr>
          <a:xfrm>
            <a:off x="334108" y="1487487"/>
            <a:ext cx="5040692" cy="1437458"/>
          </a:xfrm>
          <a:prstGeom prst="rect">
            <a:avLst/>
          </a:prstGeom>
        </p:spPr>
        <p:txBody>
          <a:bodyPr anchor="ctr"/>
          <a:lstStyle/>
          <a:p>
            <a:pPr marL="0" lvl="0" indent="0">
              <a:buClrTx/>
              <a:buSzTx/>
              <a:buNone/>
              <a:defRPr sz="3200" b="1">
                <a:solidFill>
                  <a:srgbClr val="FFFFFF"/>
                </a:solidFill>
              </a:defRPr>
            </a:pPr>
            <a:r>
              <a:rPr lang="zh-CN" altLang="en-US"/>
              <a:t>单击此处编辑母版文本样式</a:t>
            </a:r>
          </a:p>
        </p:txBody>
      </p:sp>
      <p:sp>
        <p:nvSpPr>
          <p:cNvPr id="19" name="Textplatzhalter 5"/>
          <p:cNvSpPr>
            <a:spLocks noGrp="1"/>
          </p:cNvSpPr>
          <p:nvPr>
            <p:ph type="body" sz="quarter" idx="22" hasCustomPrompt="1"/>
          </p:nvPr>
        </p:nvSpPr>
        <p:spPr>
          <a:xfrm>
            <a:off x="0" y="6525344"/>
            <a:ext cx="5374799" cy="332640"/>
          </a:xfrm>
          <a:prstGeom prst="rect">
            <a:avLst/>
          </a:prstGeom>
        </p:spPr>
        <p:txBody>
          <a:bodyPr anchor="ctr"/>
          <a:lstStyle>
            <a:lvl1pPr marL="0" indent="0" algn="r">
              <a:spcBef>
                <a:spcPts val="0"/>
              </a:spcBef>
              <a:buClrTx/>
              <a:buSzTx/>
              <a:buNone/>
              <a:defRPr sz="1400">
                <a:solidFill>
                  <a:srgbClr val="FFFFFF"/>
                </a:solidFill>
              </a:defRPr>
            </a:lvl1pPr>
          </a:lstStyle>
          <a:p>
            <a:r>
              <a:t>Place, date</a:t>
            </a:r>
          </a:p>
        </p:txBody>
      </p:sp>
      <p:pic>
        <p:nvPicPr>
          <p:cNvPr id="20" name="Bildplatzhalter 6" descr="Bildplatzhalter 6"/>
          <p:cNvPicPr>
            <a:picLocks noChangeAspect="1"/>
          </p:cNvPicPr>
          <p:nvPr/>
        </p:nvPicPr>
        <p:blipFill>
          <a:blip r:embed="rId3"/>
          <a:srcRect l="7763" r="7763"/>
          <a:stretch>
            <a:fillRect/>
          </a:stretch>
        </p:blipFill>
        <p:spPr>
          <a:xfrm>
            <a:off x="5374799" y="1484783"/>
            <a:ext cx="6817201" cy="5373689"/>
          </a:xfrm>
          <a:prstGeom prst="rect">
            <a:avLst/>
          </a:prstGeom>
          <a:ln w="12700">
            <a:miter lim="400000"/>
          </a:ln>
        </p:spPr>
      </p:pic>
      <p:pic>
        <p:nvPicPr>
          <p:cNvPr id="21" name="Grafik 15" descr="Grafik 15"/>
          <p:cNvPicPr>
            <a:picLocks noChangeAspect="1"/>
          </p:cNvPicPr>
          <p:nvPr/>
        </p:nvPicPr>
        <p:blipFill>
          <a:blip r:embed="rId4"/>
          <a:stretch>
            <a:fillRect/>
          </a:stretch>
        </p:blipFill>
        <p:spPr>
          <a:xfrm>
            <a:off x="446399" y="442800"/>
            <a:ext cx="11303001" cy="825501"/>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nhalt">
    <p:spTree>
      <p:nvGrpSpPr>
        <p:cNvPr id="1" name=""/>
        <p:cNvGrpSpPr/>
        <p:nvPr/>
      </p:nvGrpSpPr>
      <p:grpSpPr>
        <a:xfrm>
          <a:off x="0" y="0"/>
          <a:ext cx="0" cy="0"/>
          <a:chOff x="0" y="0"/>
          <a:chExt cx="0" cy="0"/>
        </a:xfrm>
      </p:grpSpPr>
      <p:sp>
        <p:nvSpPr>
          <p:cNvPr id="210" name="Title Text"/>
          <p:cNvSpPr txBox="1">
            <a:spLocks noGrp="1"/>
          </p:cNvSpPr>
          <p:nvPr>
            <p:ph type="title" hasCustomPrompt="1"/>
          </p:nvPr>
        </p:nvSpPr>
        <p:spPr>
          <a:xfrm>
            <a:off x="333416" y="188641"/>
            <a:ext cx="11524476" cy="1079774"/>
          </a:xfrm>
          <a:prstGeom prst="rect">
            <a:avLst/>
          </a:prstGeom>
        </p:spPr>
        <p:txBody>
          <a:bodyPr/>
          <a:lstStyle/>
          <a:p>
            <a:r>
              <a:t>Title Text</a:t>
            </a:r>
          </a:p>
        </p:txBody>
      </p:sp>
      <p:sp>
        <p:nvSpPr>
          <p:cNvPr id="211" name="Body Level One…"/>
          <p:cNvSpPr txBox="1">
            <a:spLocks noGrp="1"/>
          </p:cNvSpPr>
          <p:nvPr>
            <p:ph type="body" idx="1" hasCustomPrompt="1"/>
          </p:nvPr>
        </p:nvSpPr>
        <p:spPr>
          <a:xfrm>
            <a:off x="336061" y="1268412"/>
            <a:ext cx="11521834" cy="5113338"/>
          </a:xfrm>
          <a:prstGeom prst="rect">
            <a:avLst/>
          </a:prstGeom>
        </p:spPr>
        <p:txBody>
          <a:bodyPr/>
          <a:lstStyle>
            <a:lvl1pPr marL="360045" indent="-360045" defTabSz="422275"/>
            <a:lvl2pPr marL="817244" indent="-351155" defTabSz="422275"/>
            <a:lvl3pPr marL="1273175" indent="-358775" defTabSz="422275"/>
            <a:lvl4pPr marL="1730375" indent="-358775" defTabSz="422275"/>
            <a:lvl5pPr marL="2188845" indent="-360045" defTabSz="422275"/>
          </a:lstStyle>
          <a:p>
            <a:r>
              <a:t>Body Level One</a:t>
            </a:r>
          </a:p>
          <a:p>
            <a:pPr lvl="1"/>
            <a:endParaRPr/>
          </a:p>
          <a:p>
            <a:pPr lvl="2"/>
            <a:endParaRPr/>
          </a:p>
          <a:p>
            <a:pPr lvl="3"/>
            <a:endParaRPr/>
          </a:p>
          <a:p>
            <a:pPr lvl="4"/>
            <a:endParaRPr/>
          </a:p>
        </p:txBody>
      </p:sp>
      <p:sp>
        <p:nvSpPr>
          <p:cNvPr id="212" name="Slide Number"/>
          <p:cNvSpPr txBox="1">
            <a:spLocks noGrp="1"/>
          </p:cNvSpPr>
          <p:nvPr>
            <p:ph type="sldNum" sz="quarter" idx="2"/>
          </p:nvPr>
        </p:nvSpPr>
        <p:spPr>
          <a:xfrm>
            <a:off x="335049" y="6624389"/>
            <a:ext cx="168089" cy="14783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 name="Gerade Verbindung 4"/>
          <p:cNvSpPr/>
          <p:nvPr/>
        </p:nvSpPr>
        <p:spPr>
          <a:xfrm>
            <a:off x="334108" y="3116964"/>
            <a:ext cx="11523134" cy="1"/>
          </a:xfrm>
          <a:prstGeom prst="line">
            <a:avLst/>
          </a:prstGeom>
          <a:ln w="19050">
            <a:solidFill>
              <a:srgbClr val="00883A"/>
            </a:solidFill>
          </a:ln>
        </p:spPr>
        <p:txBody>
          <a:bodyPr lIns="45719" rIns="45719"/>
          <a:lstStyle/>
          <a:p>
            <a:endParaRPr/>
          </a:p>
        </p:txBody>
      </p:sp>
      <p:sp>
        <p:nvSpPr>
          <p:cNvPr id="30" name="Body Level One…"/>
          <p:cNvSpPr txBox="1">
            <a:spLocks noGrp="1"/>
          </p:cNvSpPr>
          <p:nvPr>
            <p:ph type="body" sz="half" idx="1"/>
          </p:nvPr>
        </p:nvSpPr>
        <p:spPr>
          <a:xfrm>
            <a:off x="1664739" y="3532821"/>
            <a:ext cx="7090018" cy="2848929"/>
          </a:xfrm>
          <a:prstGeom prst="rect">
            <a:avLst/>
          </a:prstGeom>
        </p:spPr>
        <p:txBody>
          <a:bodyPr/>
          <a:lstStyle>
            <a:lvl1pPr>
              <a:buAutoNum type="arabicPeriod"/>
              <a:defRPr b="1"/>
            </a:lvl1pPr>
            <a:lvl2pPr marL="720018" indent="-360009">
              <a:buAutoNum type="arabicPeriod"/>
              <a:defRPr b="1"/>
            </a:lvl2pPr>
            <a:lvl3pPr marL="1080027" indent="-360009">
              <a:buAutoNum type="arabicPeriod"/>
              <a:defRPr b="1"/>
            </a:lvl3pPr>
            <a:lvl4pPr marL="1438311" indent="-360009">
              <a:buAutoNum type="arabicPeriod"/>
              <a:defRPr b="1"/>
            </a:lvl4pPr>
            <a:lvl5pPr marL="1800044">
              <a:buAutoNum type="arabicPeriod"/>
              <a:defRPr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31" name="Title Text"/>
          <p:cNvSpPr txBox="1">
            <a:spLocks noGrp="1"/>
          </p:cNvSpPr>
          <p:nvPr>
            <p:ph type="title"/>
          </p:nvPr>
        </p:nvSpPr>
        <p:spPr>
          <a:xfrm>
            <a:off x="328808" y="1484783"/>
            <a:ext cx="11505642" cy="1440161"/>
          </a:xfrm>
          <a:prstGeom prst="rect">
            <a:avLst/>
          </a:prstGeom>
        </p:spPr>
        <p:txBody>
          <a:bodyPr/>
          <a:lstStyle>
            <a:lvl1pPr>
              <a:defRPr sz="3600"/>
            </a:lvl1pPr>
          </a:lstStyle>
          <a:p>
            <a:r>
              <a:rPr lang="zh-CN" altLang="en-US"/>
              <a:t>单击此处编辑母版标题样式</a:t>
            </a:r>
            <a:endParaRPr/>
          </a:p>
        </p:txBody>
      </p:sp>
      <p:sp>
        <p:nvSpPr>
          <p:cNvPr id="32" name="Gerade Verbindung 12"/>
          <p:cNvSpPr/>
          <p:nvPr/>
        </p:nvSpPr>
        <p:spPr>
          <a:xfrm>
            <a:off x="334108" y="1342925"/>
            <a:ext cx="11523134" cy="1"/>
          </a:xfrm>
          <a:prstGeom prst="line">
            <a:avLst/>
          </a:prstGeom>
          <a:ln w="38100">
            <a:solidFill>
              <a:srgbClr val="00883A"/>
            </a:solidFill>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halt 2-spaltig">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 name="Body Level One…"/>
          <p:cNvSpPr txBox="1">
            <a:spLocks noGrp="1"/>
          </p:cNvSpPr>
          <p:nvPr>
            <p:ph type="body" sz="half" idx="1"/>
          </p:nvPr>
        </p:nvSpPr>
        <p:spPr>
          <a:xfrm>
            <a:off x="6539525" y="1259679"/>
            <a:ext cx="5311379" cy="51220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59" name="Textplatzhalter 7"/>
          <p:cNvSpPr>
            <a:spLocks noGrp="1"/>
          </p:cNvSpPr>
          <p:nvPr>
            <p:ph type="body" sz="half" idx="21"/>
          </p:nvPr>
        </p:nvSpPr>
        <p:spPr>
          <a:xfrm>
            <a:off x="336062" y="1272234"/>
            <a:ext cx="5316418" cy="5109519"/>
          </a:xfrm>
          <a:prstGeom prst="rect">
            <a:avLst/>
          </a:prstGeom>
        </p:spPr>
        <p:txBody>
          <a:bodyPr/>
          <a:lstStyle/>
          <a:p>
            <a:pPr lvl="0"/>
            <a:r>
              <a:rPr lang="zh-CN" altLang="en-US"/>
              <a:t>单击此处编辑母版文本样式</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halt mit Bild">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8" name="Bildplatzhalter 5"/>
          <p:cNvSpPr>
            <a:spLocks noGrp="1"/>
          </p:cNvSpPr>
          <p:nvPr>
            <p:ph type="pic" sz="half" idx="21"/>
          </p:nvPr>
        </p:nvSpPr>
        <p:spPr>
          <a:xfrm>
            <a:off x="325768" y="1268415"/>
            <a:ext cx="3554573" cy="5113339"/>
          </a:xfrm>
          <a:prstGeom prst="rect">
            <a:avLst/>
          </a:prstGeom>
        </p:spPr>
        <p:txBody>
          <a:bodyPr lIns="91439" tIns="45719" rIns="91439" bIns="45719">
            <a:noAutofit/>
          </a:bodyPr>
          <a:lstStyle/>
          <a:p>
            <a:r>
              <a:rPr lang="zh-CN" altLang="en-US"/>
              <a:t>单击图标添加图片</a:t>
            </a:r>
            <a:endParaRPr/>
          </a:p>
        </p:txBody>
      </p:sp>
      <p:sp>
        <p:nvSpPr>
          <p:cNvPr id="69" name="Body Level One…"/>
          <p:cNvSpPr txBox="1">
            <a:spLocks noGrp="1"/>
          </p:cNvSpPr>
          <p:nvPr>
            <p:ph type="body" idx="1"/>
          </p:nvPr>
        </p:nvSpPr>
        <p:spPr>
          <a:xfrm>
            <a:off x="4323862" y="1268415"/>
            <a:ext cx="7534031" cy="511333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el rechts">
    <p:spTree>
      <p:nvGrpSpPr>
        <p:cNvPr id="1" name=""/>
        <p:cNvGrpSpPr/>
        <p:nvPr/>
      </p:nvGrpSpPr>
      <p:grpSpPr>
        <a:xfrm>
          <a:off x="0" y="0"/>
          <a:ext cx="0" cy="0"/>
          <a:chOff x="0" y="0"/>
          <a:chExt cx="0" cy="0"/>
        </a:xfrm>
      </p:grpSpPr>
      <p:sp>
        <p:nvSpPr>
          <p:cNvPr id="76" name="Title Text"/>
          <p:cNvSpPr txBox="1">
            <a:spLocks noGrp="1"/>
          </p:cNvSpPr>
          <p:nvPr>
            <p:ph type="title"/>
          </p:nvPr>
        </p:nvSpPr>
        <p:spPr>
          <a:xfrm>
            <a:off x="8045939" y="188641"/>
            <a:ext cx="3811954" cy="6193110"/>
          </a:xfrm>
          <a:prstGeom prst="rect">
            <a:avLst/>
          </a:prstGeom>
        </p:spPr>
        <p:txBody>
          <a:bodyPr/>
          <a:lstStyle/>
          <a:p>
            <a:r>
              <a:rPr lang="zh-CN" altLang="en-US"/>
              <a:t>单击此处编辑母版标题样式</a:t>
            </a:r>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8" name="Body Level One…"/>
          <p:cNvSpPr txBox="1">
            <a:spLocks noGrp="1"/>
          </p:cNvSpPr>
          <p:nvPr>
            <p:ph type="body" idx="1"/>
          </p:nvPr>
        </p:nvSpPr>
        <p:spPr>
          <a:xfrm>
            <a:off x="336062" y="188914"/>
            <a:ext cx="7178432" cy="619283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ayout">
    <p:spTree>
      <p:nvGrpSpPr>
        <p:cNvPr id="1" name=""/>
        <p:cNvGrpSpPr/>
        <p:nvPr/>
      </p:nvGrpSpPr>
      <p:grpSpPr>
        <a:xfrm>
          <a:off x="0" y="0"/>
          <a:ext cx="0" cy="0"/>
          <a:chOff x="0" y="0"/>
          <a:chExt cx="0" cy="0"/>
        </a:xfrm>
      </p:grpSpPr>
      <p:sp>
        <p:nvSpPr>
          <p:cNvPr id="102"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106" name="Rechteck 4"/>
          <p:cNvGrpSpPr/>
          <p:nvPr/>
        </p:nvGrpSpPr>
        <p:grpSpPr>
          <a:xfrm>
            <a:off x="324731" y="1268413"/>
            <a:ext cx="11533165" cy="5109488"/>
            <a:chOff x="0" y="0"/>
            <a:chExt cx="11533163" cy="5109486"/>
          </a:xfrm>
        </p:grpSpPr>
        <p:sp>
          <p:nvSpPr>
            <p:cNvPr id="104" name="Rectangle"/>
            <p:cNvSpPr/>
            <p:nvPr/>
          </p:nvSpPr>
          <p:spPr>
            <a:xfrm>
              <a:off x="-1" y="-1"/>
              <a:ext cx="11533165" cy="5109488"/>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sz="1600" b="1">
                  <a:solidFill>
                    <a:srgbClr val="FFFFFF"/>
                  </a:solidFill>
                </a:defRPr>
              </a:pPr>
              <a:endParaRPr/>
            </a:p>
          </p:txBody>
        </p:sp>
        <p:sp>
          <p:nvSpPr>
            <p:cNvPr id="105" name="LAYOUTRAHMEN…"/>
            <p:cNvSpPr txBox="1"/>
            <p:nvPr/>
          </p:nvSpPr>
          <p:spPr>
            <a:xfrm>
              <a:off x="3820723" y="1140746"/>
              <a:ext cx="3891717" cy="2827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p>
              <a:pPr algn="ctr">
                <a:defRPr sz="1600" b="1">
                  <a:solidFill>
                    <a:srgbClr val="FFFFFF"/>
                  </a:solidFill>
                </a:defRPr>
              </a:pPr>
              <a:r>
                <a:t>LAYOUTRAHMEN</a:t>
              </a:r>
            </a:p>
            <a:p>
              <a:pPr algn="ctr">
                <a:defRPr sz="1600" b="1">
                  <a:solidFill>
                    <a:srgbClr val="FFFFFF"/>
                  </a:solidFill>
                </a:defRPr>
              </a:pPr>
              <a:endParaRPr/>
            </a:p>
            <a:p>
              <a:pPr algn="ctr">
                <a:defRPr sz="1600" b="1">
                  <a:solidFill>
                    <a:srgbClr val="FFFFFF"/>
                  </a:solidFill>
                </a:defRPr>
              </a:pPr>
              <a:r>
                <a:t>Breite 25,97 cm / Höhe 13,4 cm</a:t>
              </a:r>
            </a:p>
            <a:p>
              <a:pPr algn="ctr">
                <a:defRPr sz="1600" b="1">
                  <a:solidFill>
                    <a:srgbClr val="FFFFFF"/>
                  </a:solidFill>
                </a:defRPr>
              </a:pPr>
              <a:endParaRPr/>
            </a:p>
            <a:p>
              <a:pPr algn="ctr">
                <a:defRPr sz="1600" b="1">
                  <a:solidFill>
                    <a:srgbClr val="FFFFFF"/>
                  </a:solidFill>
                </a:defRPr>
              </a:pPr>
              <a:r>
                <a:t>	= Position der Führungslinien</a:t>
              </a:r>
            </a:p>
            <a:p>
              <a:pPr algn="ctr">
                <a:defRPr sz="1600" b="1">
                  <a:solidFill>
                    <a:srgbClr val="FFFFFF"/>
                  </a:solidFill>
                </a:defRPr>
              </a:pPr>
              <a:endParaRPr/>
            </a:p>
            <a:p>
              <a:pPr algn="ctr">
                <a:defRPr sz="1600" b="1">
                  <a:solidFill>
                    <a:srgbClr val="FFFFFF"/>
                  </a:solidFill>
                </a:defRPr>
              </a:pPr>
              <a:endParaRPr/>
            </a:p>
            <a:p>
              <a:pPr algn="ctr">
                <a:defRPr sz="1600" b="1">
                  <a:solidFill>
                    <a:srgbClr val="FFFFFF"/>
                  </a:solidFill>
                </a:defRPr>
              </a:pPr>
              <a:endParaRPr/>
            </a:p>
            <a:p>
              <a:pPr algn="ctr">
                <a:defRPr sz="1600" b="1">
                  <a:solidFill>
                    <a:srgbClr val="FFFFFF"/>
                  </a:solidFill>
                </a:defRPr>
              </a:pPr>
              <a:endParaRPr/>
            </a:p>
            <a:p>
              <a:pPr algn="ctr">
                <a:defRPr sz="1600" b="1">
                  <a:solidFill>
                    <a:srgbClr val="FFFFFF"/>
                  </a:solidFill>
                </a:defRPr>
              </a:pPr>
              <a:endParaRPr/>
            </a:p>
            <a:p>
              <a:pPr algn="ctr">
                <a:defRPr sz="1600" b="1">
                  <a:solidFill>
                    <a:srgbClr val="FFFFFF"/>
                  </a:solidFill>
                </a:defRPr>
              </a:pPr>
              <a:endParaRPr/>
            </a:p>
          </p:txBody>
        </p:sp>
      </p:grpSp>
      <p:grpSp>
        <p:nvGrpSpPr>
          <p:cNvPr id="109" name="Rechteck 5"/>
          <p:cNvGrpSpPr/>
          <p:nvPr/>
        </p:nvGrpSpPr>
        <p:grpSpPr>
          <a:xfrm>
            <a:off x="354868" y="4502237"/>
            <a:ext cx="1240755" cy="313394"/>
            <a:chOff x="0" y="0"/>
            <a:chExt cx="1240753" cy="313392"/>
          </a:xfrm>
        </p:grpSpPr>
        <p:sp>
          <p:nvSpPr>
            <p:cNvPr id="107"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08" name="13"/>
            <p:cNvSpPr txBox="1"/>
            <p:nvPr/>
          </p:nvSpPr>
          <p:spPr>
            <a:xfrm>
              <a:off x="455296" y="0"/>
              <a:ext cx="330161"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13</a:t>
              </a:r>
            </a:p>
          </p:txBody>
        </p:sp>
      </p:grpSp>
      <p:grpSp>
        <p:nvGrpSpPr>
          <p:cNvPr id="112" name="Rechteck 6"/>
          <p:cNvGrpSpPr/>
          <p:nvPr/>
        </p:nvGrpSpPr>
        <p:grpSpPr>
          <a:xfrm>
            <a:off x="5298771" y="5069644"/>
            <a:ext cx="1240754" cy="313393"/>
            <a:chOff x="0" y="0"/>
            <a:chExt cx="1240753" cy="313392"/>
          </a:xfrm>
        </p:grpSpPr>
        <p:sp>
          <p:nvSpPr>
            <p:cNvPr id="110"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11" name="1"/>
            <p:cNvSpPr txBox="1"/>
            <p:nvPr/>
          </p:nvSpPr>
          <p:spPr>
            <a:xfrm>
              <a:off x="511801" y="0"/>
              <a:ext cx="217151"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1</a:t>
              </a:r>
            </a:p>
          </p:txBody>
        </p:sp>
      </p:grpSp>
      <p:grpSp>
        <p:nvGrpSpPr>
          <p:cNvPr id="115" name="Rechteck 7"/>
          <p:cNvGrpSpPr/>
          <p:nvPr/>
        </p:nvGrpSpPr>
        <p:grpSpPr>
          <a:xfrm>
            <a:off x="2639585" y="4502237"/>
            <a:ext cx="1240754" cy="313394"/>
            <a:chOff x="0" y="0"/>
            <a:chExt cx="1240753" cy="313392"/>
          </a:xfrm>
        </p:grpSpPr>
        <p:sp>
          <p:nvSpPr>
            <p:cNvPr id="113"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14" name="5"/>
            <p:cNvSpPr txBox="1"/>
            <p:nvPr/>
          </p:nvSpPr>
          <p:spPr>
            <a:xfrm>
              <a:off x="511801" y="0"/>
              <a:ext cx="217151"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5</a:t>
              </a:r>
            </a:p>
          </p:txBody>
        </p:sp>
      </p:grpSp>
      <p:grpSp>
        <p:nvGrpSpPr>
          <p:cNvPr id="118" name="Rechteck 8"/>
          <p:cNvGrpSpPr/>
          <p:nvPr/>
        </p:nvGrpSpPr>
        <p:grpSpPr>
          <a:xfrm>
            <a:off x="3083108" y="5069644"/>
            <a:ext cx="1240754" cy="313393"/>
            <a:chOff x="0" y="0"/>
            <a:chExt cx="1240753" cy="313392"/>
          </a:xfrm>
        </p:grpSpPr>
        <p:sp>
          <p:nvSpPr>
            <p:cNvPr id="116"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17" name="4"/>
            <p:cNvSpPr txBox="1"/>
            <p:nvPr/>
          </p:nvSpPr>
          <p:spPr>
            <a:xfrm>
              <a:off x="511801" y="0"/>
              <a:ext cx="217151"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4</a:t>
              </a:r>
            </a:p>
          </p:txBody>
        </p:sp>
      </p:grpSp>
      <p:grpSp>
        <p:nvGrpSpPr>
          <p:cNvPr id="121" name="Rechteck 9"/>
          <p:cNvGrpSpPr/>
          <p:nvPr/>
        </p:nvGrpSpPr>
        <p:grpSpPr>
          <a:xfrm>
            <a:off x="3525868" y="3386602"/>
            <a:ext cx="1240754" cy="313394"/>
            <a:chOff x="0" y="0"/>
            <a:chExt cx="1240753" cy="313392"/>
          </a:xfrm>
        </p:grpSpPr>
        <p:sp>
          <p:nvSpPr>
            <p:cNvPr id="119"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20" name="xxx"/>
            <p:cNvSpPr txBox="1"/>
            <p:nvPr/>
          </p:nvSpPr>
          <p:spPr>
            <a:xfrm>
              <a:off x="398791" y="0"/>
              <a:ext cx="443171"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xxx</a:t>
              </a:r>
            </a:p>
          </p:txBody>
        </p:sp>
      </p:grpSp>
      <p:grpSp>
        <p:nvGrpSpPr>
          <p:cNvPr id="124" name="Rechteck 10"/>
          <p:cNvGrpSpPr/>
          <p:nvPr/>
        </p:nvGrpSpPr>
        <p:grpSpPr>
          <a:xfrm>
            <a:off x="10172762" y="1247792"/>
            <a:ext cx="1240754" cy="313394"/>
            <a:chOff x="0" y="0"/>
            <a:chExt cx="1240753" cy="313392"/>
          </a:xfrm>
        </p:grpSpPr>
        <p:sp>
          <p:nvSpPr>
            <p:cNvPr id="122"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23" name="6"/>
            <p:cNvSpPr txBox="1"/>
            <p:nvPr/>
          </p:nvSpPr>
          <p:spPr>
            <a:xfrm>
              <a:off x="511801" y="0"/>
              <a:ext cx="217151"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6</a:t>
              </a:r>
            </a:p>
          </p:txBody>
        </p:sp>
      </p:grpSp>
      <p:grpSp>
        <p:nvGrpSpPr>
          <p:cNvPr id="127" name="Rechteck 11"/>
          <p:cNvGrpSpPr/>
          <p:nvPr/>
        </p:nvGrpSpPr>
        <p:grpSpPr>
          <a:xfrm>
            <a:off x="10160031" y="6079452"/>
            <a:ext cx="1240754" cy="313394"/>
            <a:chOff x="0" y="0"/>
            <a:chExt cx="1240753" cy="313392"/>
          </a:xfrm>
        </p:grpSpPr>
        <p:sp>
          <p:nvSpPr>
            <p:cNvPr id="125"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26" name="8,2"/>
            <p:cNvSpPr txBox="1"/>
            <p:nvPr/>
          </p:nvSpPr>
          <p:spPr>
            <a:xfrm>
              <a:off x="427068" y="0"/>
              <a:ext cx="386617"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8,2</a:t>
              </a:r>
            </a:p>
          </p:txBody>
        </p:sp>
      </p:grpSp>
      <p:grpSp>
        <p:nvGrpSpPr>
          <p:cNvPr id="130" name="Rechteck 12"/>
          <p:cNvGrpSpPr/>
          <p:nvPr/>
        </p:nvGrpSpPr>
        <p:grpSpPr>
          <a:xfrm>
            <a:off x="10197086" y="173372"/>
            <a:ext cx="1240754" cy="313394"/>
            <a:chOff x="0" y="0"/>
            <a:chExt cx="1240753" cy="313392"/>
          </a:xfrm>
        </p:grpSpPr>
        <p:sp>
          <p:nvSpPr>
            <p:cNvPr id="128"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29" name="9"/>
            <p:cNvSpPr txBox="1"/>
            <p:nvPr/>
          </p:nvSpPr>
          <p:spPr>
            <a:xfrm>
              <a:off x="511801" y="0"/>
              <a:ext cx="217151"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9</a:t>
              </a:r>
            </a:p>
          </p:txBody>
        </p:sp>
      </p:grpSp>
      <p:grpSp>
        <p:nvGrpSpPr>
          <p:cNvPr id="133" name="Rechteck 13"/>
          <p:cNvGrpSpPr/>
          <p:nvPr/>
        </p:nvGrpSpPr>
        <p:grpSpPr>
          <a:xfrm>
            <a:off x="4411724" y="4491036"/>
            <a:ext cx="1240754" cy="313394"/>
            <a:chOff x="0" y="0"/>
            <a:chExt cx="1240753" cy="313392"/>
          </a:xfrm>
        </p:grpSpPr>
        <p:sp>
          <p:nvSpPr>
            <p:cNvPr id="131"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32" name="1"/>
            <p:cNvSpPr txBox="1"/>
            <p:nvPr/>
          </p:nvSpPr>
          <p:spPr>
            <a:xfrm>
              <a:off x="511801" y="0"/>
              <a:ext cx="217151"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1</a:t>
              </a:r>
            </a:p>
          </p:txBody>
        </p:sp>
      </p:grpSp>
      <p:grpSp>
        <p:nvGrpSpPr>
          <p:cNvPr id="136" name="Rechteck 14"/>
          <p:cNvGrpSpPr/>
          <p:nvPr/>
        </p:nvGrpSpPr>
        <p:grpSpPr>
          <a:xfrm>
            <a:off x="6273251" y="5501691"/>
            <a:ext cx="1240755" cy="313394"/>
            <a:chOff x="0" y="0"/>
            <a:chExt cx="1240753" cy="313392"/>
          </a:xfrm>
        </p:grpSpPr>
        <p:sp>
          <p:nvSpPr>
            <p:cNvPr id="134"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35" name="3,2"/>
            <p:cNvSpPr txBox="1"/>
            <p:nvPr/>
          </p:nvSpPr>
          <p:spPr>
            <a:xfrm>
              <a:off x="427068" y="0"/>
              <a:ext cx="386617"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3,2</a:t>
              </a:r>
            </a:p>
          </p:txBody>
        </p:sp>
      </p:grpSp>
      <p:grpSp>
        <p:nvGrpSpPr>
          <p:cNvPr id="139" name="Rechteck 15"/>
          <p:cNvGrpSpPr/>
          <p:nvPr/>
        </p:nvGrpSpPr>
        <p:grpSpPr>
          <a:xfrm>
            <a:off x="8059952" y="5869716"/>
            <a:ext cx="1240754" cy="313394"/>
            <a:chOff x="0" y="0"/>
            <a:chExt cx="1240753" cy="313392"/>
          </a:xfrm>
        </p:grpSpPr>
        <p:sp>
          <p:nvSpPr>
            <p:cNvPr id="137" name="Rectangle"/>
            <p:cNvSpPr/>
            <p:nvPr/>
          </p:nvSpPr>
          <p:spPr>
            <a:xfrm>
              <a:off x="0" y="15540"/>
              <a:ext cx="1240754" cy="282313"/>
            </a:xfrm>
            <a:prstGeom prst="rect">
              <a:avLst/>
            </a:prstGeom>
            <a:solidFill>
              <a:srgbClr val="00883A"/>
            </a:solidFill>
            <a:ln w="12700" cap="flat">
              <a:noFill/>
              <a:miter lim="400000"/>
            </a:ln>
            <a:effectLst/>
          </p:spPr>
          <p:txBody>
            <a:bodyPr wrap="square" lIns="45719" tIns="45719" rIns="45719" bIns="45719" numCol="1" anchor="ctr">
              <a:noAutofit/>
            </a:bodyPr>
            <a:lstStyle/>
            <a:p>
              <a:pPr algn="ctr"/>
              <a:endParaRPr/>
            </a:p>
          </p:txBody>
        </p:sp>
        <p:sp>
          <p:nvSpPr>
            <p:cNvPr id="138" name="4,4"/>
            <p:cNvSpPr txBox="1"/>
            <p:nvPr/>
          </p:nvSpPr>
          <p:spPr>
            <a:xfrm>
              <a:off x="427068" y="0"/>
              <a:ext cx="386617" cy="31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sz="1600" b="1">
                  <a:solidFill>
                    <a:srgbClr val="FFFFFF"/>
                  </a:solidFill>
                </a:defRPr>
              </a:lvl1pPr>
            </a:lstStyle>
            <a:p>
              <a:r>
                <a:t>4,4</a:t>
              </a:r>
            </a:p>
          </p:txBody>
        </p:sp>
      </p:grpSp>
      <p:sp>
        <p:nvSpPr>
          <p:cNvPr id="140" name="Gerade Verbindung 16"/>
          <p:cNvSpPr/>
          <p:nvPr/>
        </p:nvSpPr>
        <p:spPr>
          <a:xfrm>
            <a:off x="-1" y="181293"/>
            <a:ext cx="12208878" cy="1"/>
          </a:xfrm>
          <a:prstGeom prst="line">
            <a:avLst/>
          </a:prstGeom>
          <a:ln>
            <a:solidFill>
              <a:srgbClr val="00883A"/>
            </a:solidFill>
          </a:ln>
        </p:spPr>
        <p:txBody>
          <a:bodyPr lIns="45719" rIns="45719"/>
          <a:lstStyle/>
          <a:p>
            <a:endParaRPr/>
          </a:p>
        </p:txBody>
      </p:sp>
      <p:sp>
        <p:nvSpPr>
          <p:cNvPr id="141" name="Gerade Verbindung 17"/>
          <p:cNvSpPr/>
          <p:nvPr/>
        </p:nvSpPr>
        <p:spPr>
          <a:xfrm>
            <a:off x="-1" y="1257737"/>
            <a:ext cx="12208878" cy="1"/>
          </a:xfrm>
          <a:prstGeom prst="line">
            <a:avLst/>
          </a:prstGeom>
          <a:ln>
            <a:solidFill>
              <a:srgbClr val="00883A"/>
            </a:solidFill>
          </a:ln>
        </p:spPr>
        <p:txBody>
          <a:bodyPr lIns="45719" rIns="45719"/>
          <a:lstStyle/>
          <a:p>
            <a:endParaRPr/>
          </a:p>
        </p:txBody>
      </p:sp>
      <p:sp>
        <p:nvSpPr>
          <p:cNvPr id="142" name="Gerade Verbindung 18"/>
          <p:cNvSpPr/>
          <p:nvPr/>
        </p:nvSpPr>
        <p:spPr>
          <a:xfrm>
            <a:off x="-1" y="6377899"/>
            <a:ext cx="12208878" cy="1"/>
          </a:xfrm>
          <a:prstGeom prst="line">
            <a:avLst/>
          </a:prstGeom>
          <a:ln>
            <a:solidFill>
              <a:srgbClr val="00883A"/>
            </a:solidFill>
          </a:ln>
        </p:spPr>
        <p:txBody>
          <a:bodyPr lIns="45719" rIns="45719"/>
          <a:lstStyle/>
          <a:p>
            <a:endParaRPr/>
          </a:p>
        </p:txBody>
      </p:sp>
      <p:sp>
        <p:nvSpPr>
          <p:cNvPr id="143" name="Gerade Verbindung 19"/>
          <p:cNvSpPr/>
          <p:nvPr/>
        </p:nvSpPr>
        <p:spPr>
          <a:xfrm flipH="1">
            <a:off x="324729" y="0"/>
            <a:ext cx="1" cy="6858000"/>
          </a:xfrm>
          <a:prstGeom prst="line">
            <a:avLst/>
          </a:prstGeom>
          <a:ln>
            <a:solidFill>
              <a:srgbClr val="00883A"/>
            </a:solidFill>
          </a:ln>
        </p:spPr>
        <p:txBody>
          <a:bodyPr lIns="45719" rIns="45719"/>
          <a:lstStyle/>
          <a:p>
            <a:endParaRPr/>
          </a:p>
        </p:txBody>
      </p:sp>
      <p:sp>
        <p:nvSpPr>
          <p:cNvPr id="144" name="Gerade Verbindung 20"/>
          <p:cNvSpPr/>
          <p:nvPr/>
        </p:nvSpPr>
        <p:spPr>
          <a:xfrm flipH="1">
            <a:off x="3870959" y="0"/>
            <a:ext cx="1" cy="6858000"/>
          </a:xfrm>
          <a:prstGeom prst="line">
            <a:avLst/>
          </a:prstGeom>
          <a:ln>
            <a:solidFill>
              <a:srgbClr val="00883A"/>
            </a:solidFill>
          </a:ln>
        </p:spPr>
        <p:txBody>
          <a:bodyPr lIns="45719" rIns="45719"/>
          <a:lstStyle/>
          <a:p>
            <a:endParaRPr/>
          </a:p>
        </p:txBody>
      </p:sp>
      <p:sp>
        <p:nvSpPr>
          <p:cNvPr id="145" name="Gerade Verbindung 21"/>
          <p:cNvSpPr/>
          <p:nvPr/>
        </p:nvSpPr>
        <p:spPr>
          <a:xfrm flipH="1">
            <a:off x="4314116" y="0"/>
            <a:ext cx="1" cy="6858000"/>
          </a:xfrm>
          <a:prstGeom prst="line">
            <a:avLst/>
          </a:prstGeom>
          <a:ln>
            <a:solidFill>
              <a:srgbClr val="00883A"/>
            </a:solidFill>
          </a:ln>
        </p:spPr>
        <p:txBody>
          <a:bodyPr lIns="45719" rIns="45719"/>
          <a:lstStyle/>
          <a:p>
            <a:endParaRPr/>
          </a:p>
        </p:txBody>
      </p:sp>
      <p:sp>
        <p:nvSpPr>
          <p:cNvPr id="146" name="Gerade Verbindung 22"/>
          <p:cNvSpPr/>
          <p:nvPr/>
        </p:nvSpPr>
        <p:spPr>
          <a:xfrm flipH="1">
            <a:off x="5643098" y="0"/>
            <a:ext cx="1" cy="6858000"/>
          </a:xfrm>
          <a:prstGeom prst="line">
            <a:avLst/>
          </a:prstGeom>
          <a:ln>
            <a:solidFill>
              <a:srgbClr val="00883A"/>
            </a:solidFill>
          </a:ln>
        </p:spPr>
        <p:txBody>
          <a:bodyPr lIns="45719" rIns="45719"/>
          <a:lstStyle/>
          <a:p>
            <a:endParaRPr/>
          </a:p>
        </p:txBody>
      </p:sp>
      <p:sp>
        <p:nvSpPr>
          <p:cNvPr id="147" name="Gerade Verbindung 23"/>
          <p:cNvSpPr/>
          <p:nvPr/>
        </p:nvSpPr>
        <p:spPr>
          <a:xfrm flipH="1">
            <a:off x="11857893" y="0"/>
            <a:ext cx="1" cy="6858000"/>
          </a:xfrm>
          <a:prstGeom prst="line">
            <a:avLst/>
          </a:prstGeom>
          <a:ln>
            <a:solidFill>
              <a:srgbClr val="2D779B"/>
            </a:solidFill>
          </a:ln>
        </p:spPr>
        <p:txBody>
          <a:bodyPr lIns="45719" rIns="45719"/>
          <a:lstStyle/>
          <a:p>
            <a:endParaRPr/>
          </a:p>
        </p:txBody>
      </p:sp>
      <p:sp>
        <p:nvSpPr>
          <p:cNvPr id="148" name="Gerade Verbindung 24"/>
          <p:cNvSpPr/>
          <p:nvPr/>
        </p:nvSpPr>
        <p:spPr>
          <a:xfrm flipH="1">
            <a:off x="6530144" y="-26857"/>
            <a:ext cx="1" cy="6858001"/>
          </a:xfrm>
          <a:prstGeom prst="line">
            <a:avLst/>
          </a:prstGeom>
          <a:ln>
            <a:solidFill>
              <a:srgbClr val="00883A"/>
            </a:solidFill>
          </a:ln>
        </p:spPr>
        <p:txBody>
          <a:bodyPr lIns="45719" rIns="45719"/>
          <a:lstStyle/>
          <a:p>
            <a:endParaRPr/>
          </a:p>
        </p:txBody>
      </p:sp>
      <p:sp>
        <p:nvSpPr>
          <p:cNvPr id="149" name="Gerade Verbindung 25"/>
          <p:cNvSpPr/>
          <p:nvPr/>
        </p:nvSpPr>
        <p:spPr>
          <a:xfrm flipH="1">
            <a:off x="7505113" y="-26857"/>
            <a:ext cx="1" cy="6858001"/>
          </a:xfrm>
          <a:prstGeom prst="line">
            <a:avLst/>
          </a:prstGeom>
          <a:ln>
            <a:solidFill>
              <a:srgbClr val="00883A"/>
            </a:solidFill>
          </a:ln>
        </p:spPr>
        <p:txBody>
          <a:bodyPr lIns="45719" rIns="45719"/>
          <a:lstStyle/>
          <a:p>
            <a:endParaRPr/>
          </a:p>
        </p:txBody>
      </p:sp>
      <p:sp>
        <p:nvSpPr>
          <p:cNvPr id="150" name="Gerade Verbindung 26"/>
          <p:cNvSpPr/>
          <p:nvPr/>
        </p:nvSpPr>
        <p:spPr>
          <a:xfrm flipH="1">
            <a:off x="8038904" y="-26857"/>
            <a:ext cx="1" cy="6858001"/>
          </a:xfrm>
          <a:prstGeom prst="line">
            <a:avLst/>
          </a:prstGeom>
          <a:ln>
            <a:solidFill>
              <a:srgbClr val="00883A"/>
            </a:solidFill>
          </a:ln>
        </p:spPr>
        <p:txBody>
          <a:bodyPr lIns="45719" rIns="45719"/>
          <a:lstStyle/>
          <a:p>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arbbeispiele">
    <p:spTree>
      <p:nvGrpSpPr>
        <p:cNvPr id="1" name=""/>
        <p:cNvGrpSpPr/>
        <p:nvPr/>
      </p:nvGrpSpPr>
      <p:grpSpPr>
        <a:xfrm>
          <a:off x="0" y="0"/>
          <a:ext cx="0" cy="0"/>
          <a:chOff x="0" y="0"/>
          <a:chExt cx="0" cy="0"/>
        </a:xfrm>
      </p:grpSpPr>
      <p:sp>
        <p:nvSpPr>
          <p:cNvPr id="157" name="Farbbeispiele"/>
          <p:cNvSpPr txBox="1">
            <a:spLocks noGrp="1"/>
          </p:cNvSpPr>
          <p:nvPr>
            <p:ph type="title" hasCustomPrompt="1"/>
          </p:nvPr>
        </p:nvSpPr>
        <p:spPr>
          <a:prstGeom prst="rect">
            <a:avLst/>
          </a:prstGeom>
        </p:spPr>
        <p:txBody>
          <a:bodyPr/>
          <a:lstStyle/>
          <a:p>
            <a:r>
              <a:t>Farbbeispiele</a:t>
            </a:r>
          </a:p>
        </p:txBody>
      </p:sp>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9" name="Body Level One…"/>
          <p:cNvSpPr txBox="1">
            <a:spLocks noGrp="1"/>
          </p:cNvSpPr>
          <p:nvPr>
            <p:ph type="body" idx="1" hasCustomPrompt="1"/>
          </p:nvPr>
        </p:nvSpPr>
        <p:spPr>
          <a:prstGeom prst="rect">
            <a:avLst/>
          </a:prstGeom>
        </p:spPr>
        <p:txBody>
          <a:bodyPr/>
          <a:lstStyle/>
          <a:p>
            <a:r>
              <a:t>Die im PPT-Master auswählbaren Designfarben sind die Farben des Heinz Nixdorf Instituts – dies ist in der Master-Datei mit gespeichert.</a:t>
            </a:r>
          </a:p>
          <a:p>
            <a:pPr lvl="1"/>
            <a:endParaRPr/>
          </a:p>
          <a:p>
            <a:pPr lvl="2"/>
            <a:endParaRPr/>
          </a:p>
          <a:p>
            <a:pPr lvl="3"/>
            <a:endParaRPr/>
          </a:p>
          <a:p>
            <a:pPr lvl="4"/>
            <a:endParaRPr/>
          </a:p>
        </p:txBody>
      </p:sp>
      <p:sp>
        <p:nvSpPr>
          <p:cNvPr id="160" name="Rechteck 6"/>
          <p:cNvSpPr/>
          <p:nvPr/>
        </p:nvSpPr>
        <p:spPr>
          <a:xfrm>
            <a:off x="336062" y="2718243"/>
            <a:ext cx="1062803" cy="504057"/>
          </a:xfrm>
          <a:prstGeom prst="rect">
            <a:avLst/>
          </a:prstGeom>
          <a:solidFill>
            <a:srgbClr val="00883A"/>
          </a:solidFill>
          <a:ln w="12700">
            <a:miter lim="400000"/>
          </a:ln>
        </p:spPr>
        <p:txBody>
          <a:bodyPr lIns="45719" rIns="45719" anchor="ctr"/>
          <a:lstStyle/>
          <a:p>
            <a:pPr algn="ctr">
              <a:defRPr sz="1600" b="1">
                <a:solidFill>
                  <a:srgbClr val="FFFFFF"/>
                </a:solidFill>
              </a:defRPr>
            </a:pPr>
            <a:endParaRPr/>
          </a:p>
        </p:txBody>
      </p:sp>
      <p:sp>
        <p:nvSpPr>
          <p:cNvPr id="161" name="Rechteck 7"/>
          <p:cNvSpPr/>
          <p:nvPr/>
        </p:nvSpPr>
        <p:spPr>
          <a:xfrm>
            <a:off x="1753365" y="2718243"/>
            <a:ext cx="1062802" cy="504057"/>
          </a:xfrm>
          <a:prstGeom prst="rect">
            <a:avLst/>
          </a:prstGeom>
          <a:solidFill>
            <a:srgbClr val="00883A"/>
          </a:solidFill>
          <a:ln w="12700">
            <a:miter lim="400000"/>
          </a:ln>
        </p:spPr>
        <p:txBody>
          <a:bodyPr lIns="45719" rIns="45719" anchor="ctr"/>
          <a:lstStyle/>
          <a:p>
            <a:pPr algn="ctr">
              <a:defRPr sz="1600" b="1">
                <a:solidFill>
                  <a:srgbClr val="FFFFFF"/>
                </a:solidFill>
              </a:defRPr>
            </a:pPr>
            <a:endParaRPr/>
          </a:p>
        </p:txBody>
      </p:sp>
      <p:sp>
        <p:nvSpPr>
          <p:cNvPr id="162" name="Rechteck 8"/>
          <p:cNvSpPr/>
          <p:nvPr/>
        </p:nvSpPr>
        <p:spPr>
          <a:xfrm>
            <a:off x="7548649" y="2720164"/>
            <a:ext cx="1062802" cy="504057"/>
          </a:xfrm>
          <a:prstGeom prst="rect">
            <a:avLst/>
          </a:prstGeom>
          <a:solidFill>
            <a:srgbClr val="00883A"/>
          </a:solidFill>
          <a:ln w="12700">
            <a:miter lim="400000"/>
          </a:ln>
        </p:spPr>
        <p:txBody>
          <a:bodyPr lIns="45719" rIns="45719" anchor="ctr"/>
          <a:lstStyle/>
          <a:p>
            <a:pPr algn="ctr">
              <a:defRPr sz="1600" b="1">
                <a:solidFill>
                  <a:srgbClr val="FFFFFF"/>
                </a:solidFill>
              </a:defRPr>
            </a:pPr>
            <a:endParaRPr/>
          </a:p>
        </p:txBody>
      </p:sp>
      <p:sp>
        <p:nvSpPr>
          <p:cNvPr id="163" name="Rechteck 9"/>
          <p:cNvSpPr/>
          <p:nvPr/>
        </p:nvSpPr>
        <p:spPr>
          <a:xfrm>
            <a:off x="8985073" y="2720164"/>
            <a:ext cx="1062802" cy="504057"/>
          </a:xfrm>
          <a:prstGeom prst="rect">
            <a:avLst/>
          </a:prstGeom>
          <a:solidFill>
            <a:srgbClr val="00883A"/>
          </a:solidFill>
          <a:ln w="12700">
            <a:miter lim="400000"/>
          </a:ln>
        </p:spPr>
        <p:txBody>
          <a:bodyPr lIns="45719" rIns="45719" anchor="ctr"/>
          <a:lstStyle/>
          <a:p>
            <a:pPr algn="ctr">
              <a:defRPr sz="1600" b="1">
                <a:solidFill>
                  <a:srgbClr val="FFFFFF"/>
                </a:solidFill>
              </a:defRPr>
            </a:pPr>
            <a:endParaRPr/>
          </a:p>
        </p:txBody>
      </p:sp>
      <p:sp>
        <p:nvSpPr>
          <p:cNvPr id="164" name="Rechteck 10"/>
          <p:cNvSpPr/>
          <p:nvPr/>
        </p:nvSpPr>
        <p:spPr>
          <a:xfrm>
            <a:off x="336062" y="3308577"/>
            <a:ext cx="1062803" cy="504057"/>
          </a:xfrm>
          <a:prstGeom prst="rect">
            <a:avLst/>
          </a:prstGeom>
          <a:solidFill>
            <a:schemeClr val="accent3"/>
          </a:solidFill>
          <a:ln w="12700">
            <a:miter lim="400000"/>
          </a:ln>
        </p:spPr>
        <p:txBody>
          <a:bodyPr lIns="45719" rIns="45719" anchor="ctr"/>
          <a:lstStyle/>
          <a:p>
            <a:pPr algn="ctr">
              <a:defRPr sz="1600" b="1">
                <a:solidFill>
                  <a:srgbClr val="FFFFFF"/>
                </a:solidFill>
              </a:defRPr>
            </a:pPr>
            <a:endParaRPr/>
          </a:p>
        </p:txBody>
      </p:sp>
      <p:sp>
        <p:nvSpPr>
          <p:cNvPr id="165" name="Rechteck 11"/>
          <p:cNvSpPr/>
          <p:nvPr/>
        </p:nvSpPr>
        <p:spPr>
          <a:xfrm>
            <a:off x="1753365" y="3308577"/>
            <a:ext cx="1062802" cy="504057"/>
          </a:xfrm>
          <a:prstGeom prst="rect">
            <a:avLst/>
          </a:prstGeom>
          <a:solidFill>
            <a:schemeClr val="accent1"/>
          </a:solidFill>
          <a:ln w="12700">
            <a:miter lim="400000"/>
          </a:ln>
        </p:spPr>
        <p:txBody>
          <a:bodyPr lIns="45719" rIns="45719" anchor="ctr"/>
          <a:lstStyle/>
          <a:p>
            <a:pPr algn="ctr">
              <a:defRPr sz="1600" b="1">
                <a:solidFill>
                  <a:srgbClr val="FFFFFF"/>
                </a:solidFill>
              </a:defRPr>
            </a:pPr>
            <a:endParaRPr/>
          </a:p>
        </p:txBody>
      </p:sp>
      <p:sp>
        <p:nvSpPr>
          <p:cNvPr id="166" name="Rechteck 12"/>
          <p:cNvSpPr/>
          <p:nvPr/>
        </p:nvSpPr>
        <p:spPr>
          <a:xfrm>
            <a:off x="7548649" y="3310497"/>
            <a:ext cx="1062802" cy="504057"/>
          </a:xfrm>
          <a:prstGeom prst="rect">
            <a:avLst/>
          </a:prstGeom>
          <a:solidFill>
            <a:schemeClr val="accent1"/>
          </a:solidFill>
          <a:ln w="12700">
            <a:miter lim="400000"/>
          </a:ln>
        </p:spPr>
        <p:txBody>
          <a:bodyPr lIns="45719" rIns="45719" anchor="ctr"/>
          <a:lstStyle/>
          <a:p>
            <a:pPr algn="ctr">
              <a:defRPr sz="1600" b="1">
                <a:solidFill>
                  <a:srgbClr val="FFFFFF"/>
                </a:solidFill>
              </a:defRPr>
            </a:pPr>
            <a:endParaRPr/>
          </a:p>
        </p:txBody>
      </p:sp>
      <p:sp>
        <p:nvSpPr>
          <p:cNvPr id="167" name="Rechteck 13"/>
          <p:cNvSpPr/>
          <p:nvPr/>
        </p:nvSpPr>
        <p:spPr>
          <a:xfrm>
            <a:off x="8985073" y="3310497"/>
            <a:ext cx="1062802" cy="504057"/>
          </a:xfrm>
          <a:prstGeom prst="rect">
            <a:avLst/>
          </a:prstGeom>
          <a:solidFill>
            <a:schemeClr val="accent3"/>
          </a:solidFill>
          <a:ln w="12700">
            <a:miter lim="400000"/>
          </a:ln>
        </p:spPr>
        <p:txBody>
          <a:bodyPr lIns="45719" rIns="45719" anchor="ctr"/>
          <a:lstStyle/>
          <a:p>
            <a:pPr algn="ctr">
              <a:defRPr sz="1600" b="1">
                <a:solidFill>
                  <a:srgbClr val="FFFFFF"/>
                </a:solidFill>
              </a:defRPr>
            </a:pPr>
            <a:endParaRPr/>
          </a:p>
        </p:txBody>
      </p:sp>
      <p:sp>
        <p:nvSpPr>
          <p:cNvPr id="168" name="Rechteck 14"/>
          <p:cNvSpPr/>
          <p:nvPr/>
        </p:nvSpPr>
        <p:spPr>
          <a:xfrm>
            <a:off x="7548649" y="5081499"/>
            <a:ext cx="1062802" cy="504057"/>
          </a:xfrm>
          <a:prstGeom prst="rect">
            <a:avLst/>
          </a:prstGeom>
          <a:solidFill>
            <a:srgbClr val="255B75"/>
          </a:solidFill>
          <a:ln w="12700">
            <a:miter lim="400000"/>
          </a:ln>
        </p:spPr>
        <p:txBody>
          <a:bodyPr lIns="45719" rIns="45719" anchor="ctr"/>
          <a:lstStyle/>
          <a:p>
            <a:pPr algn="ctr">
              <a:defRPr sz="1600" b="1">
                <a:solidFill>
                  <a:srgbClr val="FFFFFF"/>
                </a:solidFill>
              </a:defRPr>
            </a:pPr>
            <a:endParaRPr/>
          </a:p>
        </p:txBody>
      </p:sp>
      <p:sp>
        <p:nvSpPr>
          <p:cNvPr id="169" name="Rechteck 15"/>
          <p:cNvSpPr/>
          <p:nvPr/>
        </p:nvSpPr>
        <p:spPr>
          <a:xfrm>
            <a:off x="8985073" y="5081499"/>
            <a:ext cx="1062802" cy="504057"/>
          </a:xfrm>
          <a:prstGeom prst="rect">
            <a:avLst/>
          </a:prstGeom>
          <a:solidFill>
            <a:schemeClr val="accent1"/>
          </a:solidFill>
          <a:ln w="12700">
            <a:miter lim="400000"/>
          </a:ln>
        </p:spPr>
        <p:txBody>
          <a:bodyPr lIns="45719" rIns="45719" anchor="ctr"/>
          <a:lstStyle/>
          <a:p>
            <a:pPr algn="ctr">
              <a:defRPr sz="1600" b="1">
                <a:solidFill>
                  <a:srgbClr val="FFFFFF"/>
                </a:solidFill>
              </a:defRPr>
            </a:pPr>
            <a:endParaRPr/>
          </a:p>
        </p:txBody>
      </p:sp>
      <p:sp>
        <p:nvSpPr>
          <p:cNvPr id="170" name="Rechteck 16"/>
          <p:cNvSpPr/>
          <p:nvPr/>
        </p:nvSpPr>
        <p:spPr>
          <a:xfrm>
            <a:off x="336062" y="3898912"/>
            <a:ext cx="1062803" cy="504057"/>
          </a:xfrm>
          <a:prstGeom prst="rect">
            <a:avLst/>
          </a:prstGeom>
          <a:solidFill>
            <a:schemeClr val="accent5"/>
          </a:solidFill>
          <a:ln w="12700">
            <a:miter lim="400000"/>
          </a:ln>
        </p:spPr>
        <p:txBody>
          <a:bodyPr lIns="45719" rIns="45719" anchor="ctr"/>
          <a:lstStyle/>
          <a:p>
            <a:pPr algn="ctr">
              <a:defRPr sz="1600" b="1">
                <a:solidFill>
                  <a:srgbClr val="FFFFFF"/>
                </a:solidFill>
              </a:defRPr>
            </a:pPr>
            <a:endParaRPr/>
          </a:p>
        </p:txBody>
      </p:sp>
      <p:sp>
        <p:nvSpPr>
          <p:cNvPr id="171" name="Rechteck 17"/>
          <p:cNvSpPr/>
          <p:nvPr/>
        </p:nvSpPr>
        <p:spPr>
          <a:xfrm>
            <a:off x="1753365" y="3898912"/>
            <a:ext cx="1062802" cy="504057"/>
          </a:xfrm>
          <a:prstGeom prst="rect">
            <a:avLst/>
          </a:prstGeom>
          <a:solidFill>
            <a:srgbClr val="255B75"/>
          </a:solidFill>
          <a:ln w="12700">
            <a:miter lim="400000"/>
          </a:ln>
        </p:spPr>
        <p:txBody>
          <a:bodyPr lIns="45719" rIns="45719" anchor="ctr"/>
          <a:lstStyle/>
          <a:p>
            <a:pPr algn="ctr">
              <a:defRPr sz="1600" b="1">
                <a:solidFill>
                  <a:srgbClr val="FFFFFF"/>
                </a:solidFill>
              </a:defRPr>
            </a:pPr>
            <a:endParaRPr/>
          </a:p>
        </p:txBody>
      </p:sp>
      <p:sp>
        <p:nvSpPr>
          <p:cNvPr id="172" name="Rechteck 18"/>
          <p:cNvSpPr/>
          <p:nvPr/>
        </p:nvSpPr>
        <p:spPr>
          <a:xfrm>
            <a:off x="7548649" y="3900832"/>
            <a:ext cx="1062802" cy="504057"/>
          </a:xfrm>
          <a:prstGeom prst="rect">
            <a:avLst/>
          </a:prstGeom>
          <a:solidFill>
            <a:schemeClr val="accent2"/>
          </a:solidFill>
          <a:ln w="12700">
            <a:miter lim="400000"/>
          </a:ln>
        </p:spPr>
        <p:txBody>
          <a:bodyPr lIns="45719" rIns="45719" anchor="ctr"/>
          <a:lstStyle/>
          <a:p>
            <a:pPr algn="ctr">
              <a:defRPr sz="1600" b="1">
                <a:solidFill>
                  <a:srgbClr val="FFFFFF"/>
                </a:solidFill>
              </a:defRPr>
            </a:pPr>
            <a:endParaRPr/>
          </a:p>
        </p:txBody>
      </p:sp>
      <p:sp>
        <p:nvSpPr>
          <p:cNvPr id="173" name="Rechteck 19"/>
          <p:cNvSpPr/>
          <p:nvPr/>
        </p:nvSpPr>
        <p:spPr>
          <a:xfrm>
            <a:off x="8985073" y="3900832"/>
            <a:ext cx="1062802" cy="504057"/>
          </a:xfrm>
          <a:prstGeom prst="rect">
            <a:avLst/>
          </a:prstGeom>
          <a:solidFill>
            <a:schemeClr val="accent5"/>
          </a:solidFill>
          <a:ln w="12700">
            <a:miter lim="400000"/>
          </a:ln>
        </p:spPr>
        <p:txBody>
          <a:bodyPr lIns="45719" rIns="45719" anchor="ctr"/>
          <a:lstStyle/>
          <a:p>
            <a:pPr algn="ctr">
              <a:defRPr sz="1600" b="1">
                <a:solidFill>
                  <a:srgbClr val="FFFFFF"/>
                </a:solidFill>
              </a:defRPr>
            </a:pPr>
            <a:endParaRPr/>
          </a:p>
        </p:txBody>
      </p:sp>
      <p:sp>
        <p:nvSpPr>
          <p:cNvPr id="174" name="Rechteck 20"/>
          <p:cNvSpPr/>
          <p:nvPr/>
        </p:nvSpPr>
        <p:spPr>
          <a:xfrm>
            <a:off x="7548649" y="4491166"/>
            <a:ext cx="1062802" cy="504057"/>
          </a:xfrm>
          <a:prstGeom prst="rect">
            <a:avLst/>
          </a:prstGeom>
          <a:solidFill>
            <a:schemeClr val="accent3"/>
          </a:solidFill>
          <a:ln w="12700">
            <a:miter lim="400000"/>
          </a:ln>
        </p:spPr>
        <p:txBody>
          <a:bodyPr lIns="45719" rIns="45719" anchor="ctr"/>
          <a:lstStyle/>
          <a:p>
            <a:pPr algn="ctr">
              <a:defRPr sz="1600" b="1">
                <a:solidFill>
                  <a:srgbClr val="FFFFFF"/>
                </a:solidFill>
              </a:defRPr>
            </a:pPr>
            <a:endParaRPr/>
          </a:p>
        </p:txBody>
      </p:sp>
      <p:sp>
        <p:nvSpPr>
          <p:cNvPr id="175" name="Rechteck 21"/>
          <p:cNvSpPr/>
          <p:nvPr/>
        </p:nvSpPr>
        <p:spPr>
          <a:xfrm>
            <a:off x="8985073" y="4491166"/>
            <a:ext cx="1062802" cy="504057"/>
          </a:xfrm>
          <a:prstGeom prst="rect">
            <a:avLst/>
          </a:prstGeom>
          <a:solidFill>
            <a:schemeClr val="accent2"/>
          </a:solidFill>
          <a:ln w="12700">
            <a:miter lim="400000"/>
          </a:ln>
        </p:spPr>
        <p:txBody>
          <a:bodyPr lIns="45719" rIns="45719" anchor="ctr"/>
          <a:lstStyle/>
          <a:p>
            <a:pPr algn="ctr">
              <a:defRPr sz="1600" b="1">
                <a:solidFill>
                  <a:srgbClr val="FFFFFF"/>
                </a:solidFill>
              </a:defRPr>
            </a:pPr>
            <a:endParaRPr/>
          </a:p>
        </p:txBody>
      </p:sp>
      <p:sp>
        <p:nvSpPr>
          <p:cNvPr id="176" name="Rechteck 22"/>
          <p:cNvSpPr/>
          <p:nvPr/>
        </p:nvSpPr>
        <p:spPr>
          <a:xfrm>
            <a:off x="3880339" y="2708919"/>
            <a:ext cx="1062802" cy="504057"/>
          </a:xfrm>
          <a:prstGeom prst="rect">
            <a:avLst/>
          </a:prstGeom>
          <a:solidFill>
            <a:srgbClr val="00883A"/>
          </a:solidFill>
          <a:ln w="12700">
            <a:miter lim="400000"/>
          </a:ln>
        </p:spPr>
        <p:txBody>
          <a:bodyPr lIns="45719" rIns="45719" anchor="ctr"/>
          <a:lstStyle/>
          <a:p>
            <a:pPr algn="ctr">
              <a:defRPr sz="1600" b="1">
                <a:solidFill>
                  <a:srgbClr val="FFFFFF"/>
                </a:solidFill>
              </a:defRPr>
            </a:pPr>
            <a:endParaRPr/>
          </a:p>
        </p:txBody>
      </p:sp>
      <p:sp>
        <p:nvSpPr>
          <p:cNvPr id="177" name="Rechteck 23"/>
          <p:cNvSpPr/>
          <p:nvPr/>
        </p:nvSpPr>
        <p:spPr>
          <a:xfrm>
            <a:off x="5316763" y="2708919"/>
            <a:ext cx="1062802" cy="504057"/>
          </a:xfrm>
          <a:prstGeom prst="rect">
            <a:avLst/>
          </a:prstGeom>
          <a:solidFill>
            <a:srgbClr val="00883A"/>
          </a:solidFill>
          <a:ln w="12700">
            <a:miter lim="400000"/>
          </a:ln>
        </p:spPr>
        <p:txBody>
          <a:bodyPr lIns="45719" rIns="45719" anchor="ctr"/>
          <a:lstStyle/>
          <a:p>
            <a:pPr algn="ctr">
              <a:defRPr sz="1600" b="1">
                <a:solidFill>
                  <a:srgbClr val="FFFFFF"/>
                </a:solidFill>
              </a:defRPr>
            </a:pPr>
            <a:endParaRPr/>
          </a:p>
        </p:txBody>
      </p:sp>
      <p:sp>
        <p:nvSpPr>
          <p:cNvPr id="178" name="Rechteck 24"/>
          <p:cNvSpPr/>
          <p:nvPr/>
        </p:nvSpPr>
        <p:spPr>
          <a:xfrm>
            <a:off x="3880339" y="3299254"/>
            <a:ext cx="1062802" cy="504057"/>
          </a:xfrm>
          <a:prstGeom prst="rect">
            <a:avLst/>
          </a:prstGeom>
          <a:solidFill>
            <a:schemeClr val="accent3"/>
          </a:solidFill>
          <a:ln w="12700">
            <a:miter lim="400000"/>
          </a:ln>
        </p:spPr>
        <p:txBody>
          <a:bodyPr lIns="45719" rIns="45719" anchor="ctr"/>
          <a:lstStyle/>
          <a:p>
            <a:pPr algn="ctr">
              <a:defRPr sz="1600" b="1">
                <a:solidFill>
                  <a:srgbClr val="FFFFFF"/>
                </a:solidFill>
              </a:defRPr>
            </a:pPr>
            <a:endParaRPr/>
          </a:p>
        </p:txBody>
      </p:sp>
      <p:sp>
        <p:nvSpPr>
          <p:cNvPr id="179" name="Rechteck 25"/>
          <p:cNvSpPr/>
          <p:nvPr/>
        </p:nvSpPr>
        <p:spPr>
          <a:xfrm>
            <a:off x="5316763" y="3299254"/>
            <a:ext cx="1062802" cy="504057"/>
          </a:xfrm>
          <a:prstGeom prst="rect">
            <a:avLst/>
          </a:prstGeom>
          <a:solidFill>
            <a:schemeClr val="accent1"/>
          </a:solidFill>
          <a:ln w="12700">
            <a:miter lim="400000"/>
          </a:ln>
        </p:spPr>
        <p:txBody>
          <a:bodyPr lIns="45719" rIns="45719" anchor="ctr"/>
          <a:lstStyle/>
          <a:p>
            <a:pPr algn="ctr">
              <a:defRPr sz="1600" b="1">
                <a:solidFill>
                  <a:srgbClr val="FFFFFF"/>
                </a:solidFill>
              </a:defRPr>
            </a:pPr>
            <a:endParaRPr/>
          </a:p>
        </p:txBody>
      </p:sp>
      <p:sp>
        <p:nvSpPr>
          <p:cNvPr id="180" name="Rechteck 26"/>
          <p:cNvSpPr/>
          <p:nvPr/>
        </p:nvSpPr>
        <p:spPr>
          <a:xfrm>
            <a:off x="3880339" y="3889588"/>
            <a:ext cx="1062802" cy="504057"/>
          </a:xfrm>
          <a:prstGeom prst="rect">
            <a:avLst/>
          </a:prstGeom>
          <a:solidFill>
            <a:schemeClr val="accent4"/>
          </a:solidFill>
          <a:ln w="12700">
            <a:miter lim="400000"/>
          </a:ln>
        </p:spPr>
        <p:txBody>
          <a:bodyPr lIns="45719" rIns="45719" anchor="ctr"/>
          <a:lstStyle/>
          <a:p>
            <a:pPr algn="ctr">
              <a:defRPr sz="1600" b="1">
                <a:solidFill>
                  <a:srgbClr val="FFFFFF"/>
                </a:solidFill>
              </a:defRPr>
            </a:pPr>
            <a:endParaRPr/>
          </a:p>
        </p:txBody>
      </p:sp>
      <p:sp>
        <p:nvSpPr>
          <p:cNvPr id="181" name="Rechteck 27"/>
          <p:cNvSpPr/>
          <p:nvPr/>
        </p:nvSpPr>
        <p:spPr>
          <a:xfrm>
            <a:off x="5316763" y="3889588"/>
            <a:ext cx="1062802" cy="504057"/>
          </a:xfrm>
          <a:prstGeom prst="rect">
            <a:avLst/>
          </a:prstGeom>
          <a:solidFill>
            <a:schemeClr val="accent2"/>
          </a:solidFill>
          <a:ln w="12700">
            <a:miter lim="400000"/>
          </a:ln>
        </p:spPr>
        <p:txBody>
          <a:bodyPr lIns="45719" rIns="45719" anchor="ctr"/>
          <a:lstStyle/>
          <a:p>
            <a:pPr algn="ctr">
              <a:defRPr sz="1600" b="1">
                <a:solidFill>
                  <a:srgbClr val="FFFFFF"/>
                </a:solidFill>
              </a:defRPr>
            </a:pPr>
            <a:endParaRPr/>
          </a:p>
        </p:txBody>
      </p:sp>
      <p:sp>
        <p:nvSpPr>
          <p:cNvPr id="182" name="Rechteck 28"/>
          <p:cNvSpPr/>
          <p:nvPr/>
        </p:nvSpPr>
        <p:spPr>
          <a:xfrm>
            <a:off x="3880339" y="4479921"/>
            <a:ext cx="1062802" cy="504057"/>
          </a:xfrm>
          <a:prstGeom prst="rect">
            <a:avLst/>
          </a:prstGeom>
          <a:solidFill>
            <a:schemeClr val="accent5"/>
          </a:solidFill>
          <a:ln w="12700">
            <a:miter lim="400000"/>
          </a:ln>
        </p:spPr>
        <p:txBody>
          <a:bodyPr lIns="45719" rIns="45719" anchor="ctr"/>
          <a:lstStyle/>
          <a:p>
            <a:pPr algn="ctr">
              <a:defRPr sz="1600" b="1">
                <a:solidFill>
                  <a:srgbClr val="FFFFFF"/>
                </a:solidFill>
              </a:defRPr>
            </a:pPr>
            <a:endParaRPr/>
          </a:p>
        </p:txBody>
      </p:sp>
      <p:sp>
        <p:nvSpPr>
          <p:cNvPr id="183" name="Rechteck 29"/>
          <p:cNvSpPr/>
          <p:nvPr/>
        </p:nvSpPr>
        <p:spPr>
          <a:xfrm>
            <a:off x="5316763" y="4479921"/>
            <a:ext cx="1062802" cy="504057"/>
          </a:xfrm>
          <a:prstGeom prst="rect">
            <a:avLst/>
          </a:prstGeom>
          <a:solidFill>
            <a:schemeClr val="accent3"/>
          </a:solidFill>
          <a:ln w="12700">
            <a:miter lim="400000"/>
          </a:ln>
        </p:spPr>
        <p:txBody>
          <a:bodyPr lIns="45719" rIns="45719" anchor="ctr"/>
          <a:lstStyle/>
          <a:p>
            <a:pPr algn="ctr">
              <a:defRPr sz="1600" b="1">
                <a:solidFill>
                  <a:srgbClr val="FFFFFF"/>
                </a:solidFill>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halt">
    <p:spTree>
      <p:nvGrpSpPr>
        <p:cNvPr id="1" name=""/>
        <p:cNvGrpSpPr/>
        <p:nvPr/>
      </p:nvGrpSpPr>
      <p:grpSpPr>
        <a:xfrm>
          <a:off x="0" y="0"/>
          <a:ext cx="0" cy="0"/>
          <a:chOff x="0" y="0"/>
          <a:chExt cx="0" cy="0"/>
        </a:xfrm>
      </p:grpSpPr>
      <p:sp>
        <p:nvSpPr>
          <p:cNvPr id="190"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Body Level One…"/>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99" name="Gerade Verbindung 4"/>
          <p:cNvSpPr/>
          <p:nvPr/>
        </p:nvSpPr>
        <p:spPr>
          <a:xfrm>
            <a:off x="334108" y="3116964"/>
            <a:ext cx="11523134" cy="1"/>
          </a:xfrm>
          <a:prstGeom prst="line">
            <a:avLst/>
          </a:prstGeom>
          <a:ln w="19050">
            <a:solidFill>
              <a:srgbClr val="00883A"/>
            </a:solidFill>
          </a:ln>
        </p:spPr>
        <p:txBody>
          <a:bodyPr lIns="45718" tIns="45718" rIns="45718" bIns="45718"/>
          <a:lstStyle/>
          <a:p>
            <a:pPr>
              <a:defRPr>
                <a:latin typeface="+mn-lt"/>
                <a:ea typeface="+mn-ea"/>
                <a:cs typeface="+mn-cs"/>
                <a:sym typeface="Calibri"/>
              </a:defRPr>
            </a:pPr>
            <a:endParaRPr/>
          </a:p>
        </p:txBody>
      </p:sp>
      <p:sp>
        <p:nvSpPr>
          <p:cNvPr id="200" name="Body Level One…"/>
          <p:cNvSpPr txBox="1">
            <a:spLocks noGrp="1"/>
          </p:cNvSpPr>
          <p:nvPr>
            <p:ph type="body" sz="half" idx="1" hasCustomPrompt="1"/>
          </p:nvPr>
        </p:nvSpPr>
        <p:spPr>
          <a:xfrm>
            <a:off x="1664739" y="3532821"/>
            <a:ext cx="7090018" cy="2848930"/>
          </a:xfrm>
          <a:prstGeom prst="rect">
            <a:avLst/>
          </a:prstGeom>
        </p:spPr>
        <p:txBody>
          <a:bodyPr/>
          <a:lstStyle>
            <a:lvl1pPr marL="360045" indent="-360045" defTabSz="422275">
              <a:buAutoNum type="arabicPeriod"/>
              <a:defRPr b="1"/>
            </a:lvl1pPr>
            <a:lvl2pPr marL="720090" indent="-360045" defTabSz="422275">
              <a:buAutoNum type="arabicPeriod"/>
              <a:defRPr b="1"/>
            </a:lvl2pPr>
            <a:lvl3pPr marL="1080135" indent="-360044" defTabSz="422275">
              <a:buAutoNum type="arabicPeriod"/>
              <a:defRPr b="1"/>
            </a:lvl3pPr>
            <a:lvl4pPr marL="1438275" indent="-360044" defTabSz="422275">
              <a:buAutoNum type="arabicPeriod"/>
              <a:defRPr b="1"/>
            </a:lvl4pPr>
            <a:lvl5pPr marL="1800225" indent="-360044" defTabSz="422275">
              <a:buAutoNum type="arabicPeriod"/>
              <a:defRPr b="1"/>
            </a:lvl5pPr>
          </a:lstStyle>
          <a:p>
            <a:r>
              <a:t>Body Level One</a:t>
            </a:r>
          </a:p>
          <a:p>
            <a:pPr lvl="1"/>
            <a:endParaRPr/>
          </a:p>
          <a:p>
            <a:pPr lvl="2"/>
            <a:endParaRPr/>
          </a:p>
          <a:p>
            <a:pPr lvl="3"/>
            <a:endParaRPr/>
          </a:p>
          <a:p>
            <a:pPr lvl="4"/>
            <a:endParaRPr/>
          </a:p>
        </p:txBody>
      </p:sp>
      <p:sp>
        <p:nvSpPr>
          <p:cNvPr id="201" name="Title Text"/>
          <p:cNvSpPr txBox="1">
            <a:spLocks noGrp="1"/>
          </p:cNvSpPr>
          <p:nvPr>
            <p:ph type="title" hasCustomPrompt="1"/>
          </p:nvPr>
        </p:nvSpPr>
        <p:spPr>
          <a:xfrm>
            <a:off x="328808" y="1484783"/>
            <a:ext cx="11505642" cy="1440162"/>
          </a:xfrm>
          <a:prstGeom prst="rect">
            <a:avLst/>
          </a:prstGeom>
        </p:spPr>
        <p:txBody>
          <a:bodyPr/>
          <a:lstStyle>
            <a:lvl1pPr>
              <a:defRPr sz="3600"/>
            </a:lvl1pPr>
          </a:lstStyle>
          <a:p>
            <a:r>
              <a:t>Title Text</a:t>
            </a:r>
          </a:p>
        </p:txBody>
      </p:sp>
      <p:sp>
        <p:nvSpPr>
          <p:cNvPr id="202" name="Gerade Verbindung 12"/>
          <p:cNvSpPr/>
          <p:nvPr/>
        </p:nvSpPr>
        <p:spPr>
          <a:xfrm>
            <a:off x="334108" y="1342925"/>
            <a:ext cx="11523134" cy="1"/>
          </a:xfrm>
          <a:prstGeom prst="line">
            <a:avLst/>
          </a:prstGeom>
          <a:ln w="38100">
            <a:solidFill>
              <a:srgbClr val="00883A"/>
            </a:solidFill>
          </a:ln>
        </p:spPr>
        <p:txBody>
          <a:bodyPr lIns="45718" tIns="45718" rIns="45718" bIns="45718"/>
          <a:lstStyle/>
          <a:p>
            <a:pPr>
              <a:defRPr>
                <a:latin typeface="+mn-lt"/>
                <a:ea typeface="+mn-ea"/>
                <a:cs typeface="+mn-cs"/>
                <a:sym typeface="Calibri"/>
              </a:defRPr>
            </a:pPr>
            <a:endParaRPr/>
          </a:p>
        </p:txBody>
      </p:sp>
      <p:sp>
        <p:nvSpPr>
          <p:cNvPr id="203" name="Slide Number"/>
          <p:cNvSpPr txBox="1">
            <a:spLocks noGrp="1"/>
          </p:cNvSpPr>
          <p:nvPr>
            <p:ph type="sldNum" sz="quarter" idx="2"/>
          </p:nvPr>
        </p:nvSpPr>
        <p:spPr>
          <a:xfrm>
            <a:off x="335049" y="6624389"/>
            <a:ext cx="168089" cy="14783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33416" y="188641"/>
            <a:ext cx="11524476" cy="1079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p>
            <a:r>
              <a:t>Title Text</a:t>
            </a:r>
          </a:p>
        </p:txBody>
      </p:sp>
      <p:sp>
        <p:nvSpPr>
          <p:cNvPr id="3" name="Slide Number"/>
          <p:cNvSpPr txBox="1">
            <a:spLocks noGrp="1"/>
          </p:cNvSpPr>
          <p:nvPr>
            <p:ph type="sldNum" sz="quarter" idx="2"/>
          </p:nvPr>
        </p:nvSpPr>
        <p:spPr>
          <a:xfrm>
            <a:off x="335049" y="6624389"/>
            <a:ext cx="168090" cy="147831"/>
          </a:xfrm>
          <a:prstGeom prst="rect">
            <a:avLst/>
          </a:prstGeom>
          <a:ln w="12700">
            <a:miter lim="400000"/>
          </a:ln>
        </p:spPr>
        <p:txBody>
          <a:bodyPr wrap="none" lIns="0" tIns="0" rIns="0" bIns="0" anchor="ctr">
            <a:spAutoFit/>
          </a:bodyPr>
          <a:lstStyle>
            <a:lvl1pPr>
              <a:defRPr sz="1100" b="1">
                <a:solidFill>
                  <a:srgbClr val="808080"/>
                </a:solidFill>
              </a:defRPr>
            </a:lvl1pPr>
          </a:lstStyle>
          <a:p>
            <a:fld id="{86CB4B4D-7CA3-9044-876B-883B54F8677D}" type="slidenum">
              <a:t>‹#›</a:t>
            </a:fld>
            <a:endParaRPr/>
          </a:p>
        </p:txBody>
      </p:sp>
      <p:sp>
        <p:nvSpPr>
          <p:cNvPr id="4" name="Body Level One…"/>
          <p:cNvSpPr txBox="1">
            <a:spLocks noGrp="1"/>
          </p:cNvSpPr>
          <p:nvPr>
            <p:ph type="body" idx="1"/>
          </p:nvPr>
        </p:nvSpPr>
        <p:spPr>
          <a:xfrm>
            <a:off x="336062" y="1268412"/>
            <a:ext cx="11521832" cy="5113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8" r:id="rId6"/>
    <p:sldLayoutId id="2147483659" r:id="rId7"/>
    <p:sldLayoutId id="2147483660" r:id="rId8"/>
    <p:sldLayoutId id="2147483661" r:id="rId9"/>
    <p:sldLayoutId id="2147483662" r:id="rId10"/>
  </p:sldLayoutIdLst>
  <p:transition spd="med"/>
  <p:txStyles>
    <p:titleStyle>
      <a:lvl1pPr marL="0" marR="0" indent="0" algn="l" defTabSz="914400" rtl="0" eaLnBrk="1" latinLnBrk="0" hangingPunct="1">
        <a:lnSpc>
          <a:spcPct val="100000"/>
        </a:lnSpc>
        <a:spcBef>
          <a:spcPts val="0"/>
        </a:spcBef>
        <a:spcAft>
          <a:spcPts val="0"/>
        </a:spcAft>
        <a:buClrTx/>
        <a:buSzTx/>
        <a:buFontTx/>
        <a:buNone/>
        <a:tabLst/>
        <a:defRPr sz="2400" b="1" i="0" u="none" strike="noStrike" cap="none" spc="0" baseline="0">
          <a:solidFill>
            <a:srgbClr val="000000"/>
          </a:solidFill>
          <a:uFillTx/>
          <a:latin typeface="Arial"/>
          <a:ea typeface="Arial"/>
          <a:cs typeface="Arial"/>
          <a:sym typeface="Arial"/>
        </a:defRPr>
      </a:lvl1pPr>
      <a:lvl2pPr marL="0" marR="0" indent="0" algn="l" defTabSz="914400" rtl="0" eaLnBrk="1" latinLnBrk="0" hangingPunct="1">
        <a:lnSpc>
          <a:spcPct val="100000"/>
        </a:lnSpc>
        <a:spcBef>
          <a:spcPts val="0"/>
        </a:spcBef>
        <a:spcAft>
          <a:spcPts val="0"/>
        </a:spcAft>
        <a:buClrTx/>
        <a:buSzTx/>
        <a:buFontTx/>
        <a:buNone/>
        <a:tabLst/>
        <a:defRPr sz="2400" b="1" i="0" u="none" strike="noStrike" cap="none" spc="0" baseline="0">
          <a:solidFill>
            <a:srgbClr val="000000"/>
          </a:solidFill>
          <a:uFillTx/>
          <a:latin typeface="Arial"/>
          <a:ea typeface="Arial"/>
          <a:cs typeface="Arial"/>
          <a:sym typeface="Arial"/>
        </a:defRPr>
      </a:lvl2pPr>
      <a:lvl3pPr marL="0" marR="0" indent="0" algn="l" defTabSz="914400" rtl="0" eaLnBrk="1" latinLnBrk="0" hangingPunct="1">
        <a:lnSpc>
          <a:spcPct val="100000"/>
        </a:lnSpc>
        <a:spcBef>
          <a:spcPts val="0"/>
        </a:spcBef>
        <a:spcAft>
          <a:spcPts val="0"/>
        </a:spcAft>
        <a:buClrTx/>
        <a:buSzTx/>
        <a:buFontTx/>
        <a:buNone/>
        <a:tabLst/>
        <a:defRPr sz="2400" b="1" i="0" u="none" strike="noStrike" cap="none" spc="0" baseline="0">
          <a:solidFill>
            <a:srgbClr val="000000"/>
          </a:solidFill>
          <a:uFillTx/>
          <a:latin typeface="Arial"/>
          <a:ea typeface="Arial"/>
          <a:cs typeface="Arial"/>
          <a:sym typeface="Arial"/>
        </a:defRPr>
      </a:lvl3pPr>
      <a:lvl4pPr marL="0" marR="0" indent="0" algn="l" defTabSz="914400" rtl="0" eaLnBrk="1" latinLnBrk="0" hangingPunct="1">
        <a:lnSpc>
          <a:spcPct val="100000"/>
        </a:lnSpc>
        <a:spcBef>
          <a:spcPts val="0"/>
        </a:spcBef>
        <a:spcAft>
          <a:spcPts val="0"/>
        </a:spcAft>
        <a:buClrTx/>
        <a:buSzTx/>
        <a:buFontTx/>
        <a:buNone/>
        <a:tabLst/>
        <a:defRPr sz="2400" b="1" i="0" u="none" strike="noStrike" cap="none" spc="0" baseline="0">
          <a:solidFill>
            <a:srgbClr val="000000"/>
          </a:solidFill>
          <a:uFillTx/>
          <a:latin typeface="Arial"/>
          <a:ea typeface="Arial"/>
          <a:cs typeface="Arial"/>
          <a:sym typeface="Arial"/>
        </a:defRPr>
      </a:lvl4pPr>
      <a:lvl5pPr marL="0" marR="0" indent="0" algn="l" defTabSz="914400" rtl="0" eaLnBrk="1" latinLnBrk="0" hangingPunct="1">
        <a:lnSpc>
          <a:spcPct val="100000"/>
        </a:lnSpc>
        <a:spcBef>
          <a:spcPts val="0"/>
        </a:spcBef>
        <a:spcAft>
          <a:spcPts val="0"/>
        </a:spcAft>
        <a:buClrTx/>
        <a:buSzTx/>
        <a:buFontTx/>
        <a:buNone/>
        <a:tabLst/>
        <a:defRPr sz="2400" b="1" i="0" u="none" strike="noStrike" cap="none" spc="0" baseline="0">
          <a:solidFill>
            <a:srgbClr val="000000"/>
          </a:solidFill>
          <a:uFillTx/>
          <a:latin typeface="Arial"/>
          <a:ea typeface="Arial"/>
          <a:cs typeface="Arial"/>
          <a:sym typeface="Arial"/>
        </a:defRPr>
      </a:lvl5pPr>
      <a:lvl6pPr marL="0" marR="0" indent="457159" algn="l" defTabSz="914400" rtl="0" eaLnBrk="1" latinLnBrk="0" hangingPunct="1">
        <a:lnSpc>
          <a:spcPct val="100000"/>
        </a:lnSpc>
        <a:spcBef>
          <a:spcPts val="0"/>
        </a:spcBef>
        <a:spcAft>
          <a:spcPts val="0"/>
        </a:spcAft>
        <a:buClrTx/>
        <a:buSzTx/>
        <a:buFontTx/>
        <a:buNone/>
        <a:tabLst/>
        <a:defRPr sz="2400" b="1" i="0" u="none" strike="noStrike" cap="none" spc="0" baseline="0">
          <a:solidFill>
            <a:srgbClr val="000000"/>
          </a:solidFill>
          <a:uFillTx/>
          <a:latin typeface="Arial"/>
          <a:ea typeface="Arial"/>
          <a:cs typeface="Arial"/>
          <a:sym typeface="Arial"/>
        </a:defRPr>
      </a:lvl6pPr>
      <a:lvl7pPr marL="0" marR="0" indent="914318" algn="l" defTabSz="914400" rtl="0" eaLnBrk="1" latinLnBrk="0" hangingPunct="1">
        <a:lnSpc>
          <a:spcPct val="100000"/>
        </a:lnSpc>
        <a:spcBef>
          <a:spcPts val="0"/>
        </a:spcBef>
        <a:spcAft>
          <a:spcPts val="0"/>
        </a:spcAft>
        <a:buClrTx/>
        <a:buSzTx/>
        <a:buFontTx/>
        <a:buNone/>
        <a:tabLst/>
        <a:defRPr sz="2400" b="1" i="0" u="none" strike="noStrike" cap="none" spc="0" baseline="0">
          <a:solidFill>
            <a:srgbClr val="000000"/>
          </a:solidFill>
          <a:uFillTx/>
          <a:latin typeface="Arial"/>
          <a:ea typeface="Arial"/>
          <a:cs typeface="Arial"/>
          <a:sym typeface="Arial"/>
        </a:defRPr>
      </a:lvl7pPr>
      <a:lvl8pPr marL="0" marR="0" indent="1371480" algn="l" defTabSz="914400" rtl="0" eaLnBrk="1" latinLnBrk="0" hangingPunct="1">
        <a:lnSpc>
          <a:spcPct val="100000"/>
        </a:lnSpc>
        <a:spcBef>
          <a:spcPts val="0"/>
        </a:spcBef>
        <a:spcAft>
          <a:spcPts val="0"/>
        </a:spcAft>
        <a:buClrTx/>
        <a:buSzTx/>
        <a:buFontTx/>
        <a:buNone/>
        <a:tabLst/>
        <a:defRPr sz="2400" b="1" i="0" u="none" strike="noStrike" cap="none" spc="0" baseline="0">
          <a:solidFill>
            <a:srgbClr val="000000"/>
          </a:solidFill>
          <a:uFillTx/>
          <a:latin typeface="Arial"/>
          <a:ea typeface="Arial"/>
          <a:cs typeface="Arial"/>
          <a:sym typeface="Arial"/>
        </a:defRPr>
      </a:lvl8pPr>
      <a:lvl9pPr marL="0" marR="0" indent="1828637" algn="l" defTabSz="914400" rtl="0" eaLnBrk="1" latinLnBrk="0" hangingPunct="1">
        <a:lnSpc>
          <a:spcPct val="100000"/>
        </a:lnSpc>
        <a:spcBef>
          <a:spcPts val="0"/>
        </a:spcBef>
        <a:spcAft>
          <a:spcPts val="0"/>
        </a:spcAft>
        <a:buClrTx/>
        <a:buSzTx/>
        <a:buFontTx/>
        <a:buNone/>
        <a:tabLst/>
        <a:defRPr sz="2400" b="1" i="0" u="none" strike="noStrike" cap="none" spc="0" baseline="0">
          <a:solidFill>
            <a:srgbClr val="000000"/>
          </a:solidFill>
          <a:uFillTx/>
          <a:latin typeface="Arial"/>
          <a:ea typeface="Arial"/>
          <a:cs typeface="Arial"/>
          <a:sym typeface="Arial"/>
        </a:defRPr>
      </a:lvl9pPr>
    </p:titleStyle>
    <p:bodyStyle>
      <a:lvl1pPr marL="360009" marR="0" indent="-360009" algn="l" defTabSz="422398" rtl="0" eaLnBrk="1" latinLnBrk="0" hangingPunct="1">
        <a:lnSpc>
          <a:spcPct val="100000"/>
        </a:lnSpc>
        <a:spcBef>
          <a:spcPts val="1000"/>
        </a:spcBef>
        <a:spcAft>
          <a:spcPts val="0"/>
        </a:spcAft>
        <a:buClr>
          <a:srgbClr val="00883A"/>
        </a:buClr>
        <a:buSzPct val="100000"/>
        <a:buFontTx/>
        <a:buChar char="■"/>
        <a:tabLst/>
        <a:defRPr sz="1800" b="0" i="0" u="none" strike="noStrike" cap="none" spc="0" baseline="0">
          <a:solidFill>
            <a:srgbClr val="000000"/>
          </a:solidFill>
          <a:uFillTx/>
          <a:latin typeface="Arial"/>
          <a:ea typeface="Arial"/>
          <a:cs typeface="Arial"/>
          <a:sym typeface="Arial"/>
        </a:defRPr>
      </a:lvl1pPr>
      <a:lvl2pPr marL="817221" marR="0" indent="-350846" algn="l" defTabSz="422398" rtl="0" eaLnBrk="1" latinLnBrk="0" hangingPunct="1">
        <a:lnSpc>
          <a:spcPct val="100000"/>
        </a:lnSpc>
        <a:spcBef>
          <a:spcPts val="1000"/>
        </a:spcBef>
        <a:spcAft>
          <a:spcPts val="0"/>
        </a:spcAft>
        <a:buClr>
          <a:srgbClr val="00883A"/>
        </a:buClr>
        <a:buSzPct val="100000"/>
        <a:buFontTx/>
        <a:buChar char="■"/>
        <a:tabLst/>
        <a:defRPr sz="1800" b="0" i="0" u="none" strike="noStrike" cap="none" spc="0" baseline="0">
          <a:solidFill>
            <a:srgbClr val="000000"/>
          </a:solidFill>
          <a:uFillTx/>
          <a:latin typeface="Arial"/>
          <a:ea typeface="Arial"/>
          <a:cs typeface="Arial"/>
          <a:sym typeface="Arial"/>
        </a:defRPr>
      </a:lvl2pPr>
      <a:lvl3pPr marL="1273206" marR="0" indent="-358784" algn="l" defTabSz="422398" rtl="0" eaLnBrk="1" latinLnBrk="0" hangingPunct="1">
        <a:lnSpc>
          <a:spcPct val="100000"/>
        </a:lnSpc>
        <a:spcBef>
          <a:spcPts val="1000"/>
        </a:spcBef>
        <a:spcAft>
          <a:spcPts val="0"/>
        </a:spcAft>
        <a:buClr>
          <a:srgbClr val="00883A"/>
        </a:buClr>
        <a:buSzPct val="100000"/>
        <a:buFontTx/>
        <a:buChar char="■"/>
        <a:tabLst/>
        <a:defRPr sz="1800" b="0" i="0" u="none" strike="noStrike" cap="none" spc="0" baseline="0">
          <a:solidFill>
            <a:srgbClr val="000000"/>
          </a:solidFill>
          <a:uFillTx/>
          <a:latin typeface="Arial"/>
          <a:ea typeface="Arial"/>
          <a:cs typeface="Arial"/>
          <a:sym typeface="Arial"/>
        </a:defRPr>
      </a:lvl3pPr>
      <a:lvl4pPr marL="1730418" marR="0" indent="-358784" algn="l" defTabSz="422398" rtl="0" eaLnBrk="1" latinLnBrk="0" hangingPunct="1">
        <a:lnSpc>
          <a:spcPct val="100000"/>
        </a:lnSpc>
        <a:spcBef>
          <a:spcPts val="1000"/>
        </a:spcBef>
        <a:spcAft>
          <a:spcPts val="0"/>
        </a:spcAft>
        <a:buClr>
          <a:srgbClr val="00883A"/>
        </a:buClr>
        <a:buSzPct val="100000"/>
        <a:buFontTx/>
        <a:buChar char="■"/>
        <a:tabLst/>
        <a:defRPr sz="1800" b="0" i="0" u="none" strike="noStrike" cap="none" spc="0" baseline="0">
          <a:solidFill>
            <a:srgbClr val="000000"/>
          </a:solidFill>
          <a:uFillTx/>
          <a:latin typeface="Arial"/>
          <a:ea typeface="Arial"/>
          <a:cs typeface="Arial"/>
          <a:sym typeface="Arial"/>
        </a:defRPr>
      </a:lvl4pPr>
      <a:lvl5pPr marL="2188854" marR="0" indent="-360009" algn="l" defTabSz="422398" rtl="0" eaLnBrk="1" latinLnBrk="0" hangingPunct="1">
        <a:lnSpc>
          <a:spcPct val="100000"/>
        </a:lnSpc>
        <a:spcBef>
          <a:spcPts val="1000"/>
        </a:spcBef>
        <a:spcAft>
          <a:spcPts val="0"/>
        </a:spcAft>
        <a:buClr>
          <a:srgbClr val="00883A"/>
        </a:buClr>
        <a:buSzPct val="100000"/>
        <a:buFontTx/>
        <a:buChar char="■"/>
        <a:tabLst/>
        <a:defRPr sz="1800" b="0" i="0" u="none" strike="noStrike" cap="none" spc="0" baseline="0">
          <a:solidFill>
            <a:srgbClr val="000000"/>
          </a:solidFill>
          <a:uFillTx/>
          <a:latin typeface="Arial"/>
          <a:ea typeface="Arial"/>
          <a:cs typeface="Arial"/>
          <a:sym typeface="Arial"/>
        </a:defRPr>
      </a:lvl5pPr>
      <a:lvl6pPr marL="0" marR="0" indent="-422398" algn="l" defTabSz="422398" rtl="0" eaLnBrk="1" latinLnBrk="0" hangingPunct="1">
        <a:lnSpc>
          <a:spcPct val="100000"/>
        </a:lnSpc>
        <a:spcBef>
          <a:spcPts val="1000"/>
        </a:spcBef>
        <a:spcAft>
          <a:spcPts val="0"/>
        </a:spcAft>
        <a:buClr>
          <a:srgbClr val="00883A"/>
        </a:buClr>
        <a:buSzTx/>
        <a:buFont typeface="Wingdings"/>
        <a:buNone/>
        <a:tabLst/>
        <a:defRPr sz="1800" b="0" i="0" u="none" strike="noStrike" cap="none" spc="0" baseline="0">
          <a:solidFill>
            <a:srgbClr val="000000"/>
          </a:solidFill>
          <a:uFillTx/>
          <a:latin typeface="Arial"/>
          <a:ea typeface="Arial"/>
          <a:cs typeface="Arial"/>
          <a:sym typeface="Arial"/>
        </a:defRPr>
      </a:lvl6pPr>
      <a:lvl7pPr marL="2948678" marR="0" indent="-205722" algn="l" defTabSz="422398" rtl="0" eaLnBrk="1" latinLnBrk="0" hangingPunct="1">
        <a:lnSpc>
          <a:spcPct val="100000"/>
        </a:lnSpc>
        <a:spcBef>
          <a:spcPts val="1000"/>
        </a:spcBef>
        <a:spcAft>
          <a:spcPts val="0"/>
        </a:spcAft>
        <a:buClr>
          <a:srgbClr val="00883A"/>
        </a:buClr>
        <a:buSzPct val="100000"/>
        <a:buFontTx/>
        <a:buChar char="•"/>
        <a:tabLst/>
        <a:defRPr sz="1800" b="0" i="0" u="none" strike="noStrike" cap="none" spc="0" baseline="0">
          <a:solidFill>
            <a:srgbClr val="000000"/>
          </a:solidFill>
          <a:uFillTx/>
          <a:latin typeface="Arial"/>
          <a:ea typeface="Arial"/>
          <a:cs typeface="Arial"/>
          <a:sym typeface="Arial"/>
        </a:defRPr>
      </a:lvl7pPr>
      <a:lvl8pPr marL="3405838" marR="0" indent="-205722" algn="l" defTabSz="422398" rtl="0" eaLnBrk="1" latinLnBrk="0" hangingPunct="1">
        <a:lnSpc>
          <a:spcPct val="100000"/>
        </a:lnSpc>
        <a:spcBef>
          <a:spcPts val="1000"/>
        </a:spcBef>
        <a:spcAft>
          <a:spcPts val="0"/>
        </a:spcAft>
        <a:buClr>
          <a:srgbClr val="00883A"/>
        </a:buClr>
        <a:buSzPct val="100000"/>
        <a:buFontTx/>
        <a:buChar char="•"/>
        <a:tabLst/>
        <a:defRPr sz="1800" b="0" i="0" u="none" strike="noStrike" cap="none" spc="0" baseline="0">
          <a:solidFill>
            <a:srgbClr val="000000"/>
          </a:solidFill>
          <a:uFillTx/>
          <a:latin typeface="Arial"/>
          <a:ea typeface="Arial"/>
          <a:cs typeface="Arial"/>
          <a:sym typeface="Arial"/>
        </a:defRPr>
      </a:lvl8pPr>
      <a:lvl9pPr marL="3862997" marR="0" indent="-205721" algn="l" defTabSz="422398" rtl="0" eaLnBrk="1" latinLnBrk="0" hangingPunct="1">
        <a:lnSpc>
          <a:spcPct val="100000"/>
        </a:lnSpc>
        <a:spcBef>
          <a:spcPts val="1000"/>
        </a:spcBef>
        <a:spcAft>
          <a:spcPts val="0"/>
        </a:spcAft>
        <a:buClr>
          <a:srgbClr val="00883A"/>
        </a:buClr>
        <a:buSzPct val="100000"/>
        <a:buFontTx/>
        <a:buChar char="•"/>
        <a:tabLst/>
        <a:defRPr sz="1800" b="0" i="0" u="none" strike="noStrike" cap="none" spc="0" baseline="0">
          <a:solidFill>
            <a:srgbClr val="000000"/>
          </a:solidFill>
          <a:uFillTx/>
          <a:latin typeface="Arial"/>
          <a:ea typeface="Arial"/>
          <a:cs typeface="Arial"/>
          <a:sym typeface="Arial"/>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Arial"/>
        </a:defRPr>
      </a:lvl1pPr>
      <a:lvl2pPr marL="0" marR="0" indent="457148" algn="l" defTabSz="914400" rtl="0" eaLnBrk="1" latinLnBrk="0" hangingPunct="1">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Arial"/>
        </a:defRPr>
      </a:lvl2pPr>
      <a:lvl3pPr marL="0" marR="0" indent="914296" algn="l" defTabSz="914400" rtl="0" eaLnBrk="1" latinLnBrk="0" hangingPunct="1">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Arial"/>
        </a:defRPr>
      </a:lvl3pPr>
      <a:lvl4pPr marL="0" marR="0" indent="1371444" algn="l" defTabSz="914400" rtl="0" eaLnBrk="1" latinLnBrk="0" hangingPunct="1">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Arial"/>
        </a:defRPr>
      </a:lvl4pPr>
      <a:lvl5pPr marL="0" marR="0" indent="1828592" algn="l" defTabSz="914400" rtl="0" eaLnBrk="1" latinLnBrk="0" hangingPunct="1">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Arial"/>
        </a:defRPr>
      </a:lvl5pPr>
      <a:lvl6pPr marL="0" marR="0" indent="2285739" algn="l" defTabSz="914400" rtl="0" eaLnBrk="1" latinLnBrk="0" hangingPunct="1">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Arial"/>
        </a:defRPr>
      </a:lvl6pPr>
      <a:lvl7pPr marL="0" marR="0" indent="2742888" algn="l" defTabSz="914400" rtl="0" eaLnBrk="1" latinLnBrk="0" hangingPunct="1">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Arial"/>
        </a:defRPr>
      </a:lvl7pPr>
      <a:lvl8pPr marL="0" marR="0" indent="3200036" algn="l" defTabSz="914400" rtl="0" eaLnBrk="1" latinLnBrk="0" hangingPunct="1">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Arial"/>
        </a:defRPr>
      </a:lvl8pPr>
      <a:lvl9pPr marL="0" marR="0" indent="3657184" algn="l" defTabSz="914400" rtl="0" eaLnBrk="1" latinLnBrk="0" hangingPunct="1">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ußzeilenplatzhalter 2"/>
          <p:cNvSpPr txBox="1"/>
          <p:nvPr/>
        </p:nvSpPr>
        <p:spPr>
          <a:xfrm>
            <a:off x="689860" y="6624389"/>
            <a:ext cx="3916934" cy="14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sz="1100" b="1">
                <a:solidFill>
                  <a:srgbClr val="00883A"/>
                </a:solidFill>
              </a:defRPr>
            </a:lvl1pPr>
          </a:lstStyle>
          <a:p>
            <a:r>
              <a:rPr dirty="0"/>
              <a:t>Automated Machine Learning for Multi-Label Classification</a:t>
            </a:r>
          </a:p>
        </p:txBody>
      </p:sp>
      <p:sp>
        <p:nvSpPr>
          <p:cNvPr id="222" name="Foliennummernplatzhalter 3"/>
          <p:cNvSpPr txBox="1">
            <a:spLocks noGrp="1"/>
          </p:cNvSpPr>
          <p:nvPr>
            <p:ph type="sldNum" sz="quarter" idx="2"/>
          </p:nvPr>
        </p:nvSpPr>
        <p:spPr>
          <a:xfrm>
            <a:off x="335049" y="6624389"/>
            <a:ext cx="127001" cy="14783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223" name="Inhaltsplatzhalter 5"/>
          <p:cNvSpPr txBox="1">
            <a:spLocks noGrp="1"/>
          </p:cNvSpPr>
          <p:nvPr>
            <p:ph type="subTitle" sz="quarter" idx="1"/>
          </p:nvPr>
        </p:nvSpPr>
        <p:spPr>
          <a:xfrm>
            <a:off x="256201" y="4662474"/>
            <a:ext cx="4784251" cy="552822"/>
          </a:xfrm>
          <a:prstGeom prst="rect">
            <a:avLst/>
          </a:prstGeom>
        </p:spPr>
        <p:txBody>
          <a:bodyPr>
            <a:normAutofit fontScale="70000" lnSpcReduction="20000"/>
          </a:bodyPr>
          <a:lstStyle/>
          <a:p>
            <a:r>
              <a:rPr lang="en-US" altLang="zh-CN" dirty="0" err="1"/>
              <a:t>Yangyang</a:t>
            </a:r>
            <a:r>
              <a:rPr lang="en-US" altLang="zh-CN" dirty="0"/>
              <a:t> Zhang</a:t>
            </a:r>
          </a:p>
          <a:p>
            <a:r>
              <a:rPr lang="en-US" dirty="0" err="1"/>
              <a:t>Tongxi</a:t>
            </a:r>
            <a:r>
              <a:rPr lang="en-US" dirty="0"/>
              <a:t> Xu</a:t>
            </a:r>
          </a:p>
        </p:txBody>
      </p:sp>
      <p:sp>
        <p:nvSpPr>
          <p:cNvPr id="225" name="Textplatzhalter 7"/>
          <p:cNvSpPr>
            <a:spLocks noGrp="1"/>
          </p:cNvSpPr>
          <p:nvPr>
            <p:ph type="body" idx="21"/>
          </p:nvPr>
        </p:nvSpPr>
        <p:spPr>
          <a:xfrm>
            <a:off x="334108" y="1487486"/>
            <a:ext cx="5040692" cy="241776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marL="0" indent="0">
              <a:buClrTx/>
              <a:buSzTx/>
              <a:buNone/>
              <a:defRPr sz="3400" b="1">
                <a:solidFill>
                  <a:srgbClr val="FFFFFF"/>
                </a:solidFill>
              </a:defRPr>
            </a:lvl1pPr>
          </a:lstStyle>
          <a:p>
            <a:r>
              <a:rPr lang="en-US" altLang="zh-CN" dirty="0"/>
              <a:t>Binary file similarity detection model</a:t>
            </a:r>
            <a:endParaRPr lang="en-US" altLang="zh-CN" b="1" i="0" dirty="0">
              <a:solidFill>
                <a:srgbClr val="CCCCCC"/>
              </a:solidFill>
              <a:effectLst/>
              <a:latin typeface="-apple-system"/>
            </a:endParaRPr>
          </a:p>
        </p:txBody>
      </p:sp>
      <p:sp>
        <p:nvSpPr>
          <p:cNvPr id="226" name="Textplatzhalter 8"/>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spcBef>
                <a:spcPts val="1000"/>
              </a:spcBef>
            </a:lvl1pPr>
          </a:lstStyle>
          <a:p>
            <a:r>
              <a:rPr lang="en-US" dirty="0"/>
              <a:t>Munich, 06.05.2024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
        <p:nvSpPr>
          <p:cNvPr id="347" name="Double-click to edit"/>
          <p:cNvSpPr txBox="1">
            <a:spLocks noGrp="1"/>
          </p:cNvSpPr>
          <p:nvPr>
            <p:ph type="body" sz="half" idx="1"/>
          </p:nvPr>
        </p:nvSpPr>
        <p:spPr>
          <a:xfrm>
            <a:off x="1664739" y="3532821"/>
            <a:ext cx="10198781" cy="2848929"/>
          </a:xfrm>
          <a:prstGeom prst="rect">
            <a:avLst/>
          </a:prstGeom>
        </p:spPr>
        <p:txBody>
          <a:bodyPr>
            <a:normAutofit fontScale="77500" lnSpcReduction="20000"/>
          </a:bodyPr>
          <a:lstStyle/>
          <a:p>
            <a:pPr marL="325791" indent="0">
              <a:buNone/>
            </a:pPr>
            <a:r>
              <a:rPr lang="en-US" altLang="zh-CN" sz="9600" dirty="0">
                <a:solidFill>
                  <a:schemeClr val="accent3"/>
                </a:solidFill>
              </a:rPr>
              <a:t>Specific experimental route (draft)</a:t>
            </a:r>
            <a:endParaRPr lang="zh-CN" altLang="zh-CN" sz="6000" dirty="0">
              <a:solidFill>
                <a:schemeClr val="accent3"/>
              </a:solidFill>
              <a:effectLst/>
            </a:endParaRPr>
          </a:p>
        </p:txBody>
      </p:sp>
      <p:sp>
        <p:nvSpPr>
          <p:cNvPr id="348" name="Existing research in open KGs"/>
          <p:cNvSpPr txBox="1">
            <a:spLocks noGrp="1"/>
          </p:cNvSpPr>
          <p:nvPr>
            <p:ph type="title"/>
          </p:nvPr>
        </p:nvSpPr>
        <p:spPr>
          <a:xfrm>
            <a:off x="686358" y="1648787"/>
            <a:ext cx="11505642" cy="1440161"/>
          </a:xfrm>
          <a:prstGeom prst="rect">
            <a:avLst/>
          </a:prstGeom>
        </p:spPr>
        <p:txBody>
          <a:bodyPr>
            <a:normAutofit fontScale="90000"/>
          </a:bodyPr>
          <a:lstStyle/>
          <a:p>
            <a:r>
              <a:rPr lang="en-US" altLang="zh-CN" sz="6600" dirty="0">
                <a:solidFill>
                  <a:schemeClr val="accent3"/>
                </a:solidFill>
                <a:latin typeface="Arial" panose="020B0604020202020204" pitchFamily="34" charset="0"/>
                <a:cs typeface="Arial" panose="020B0604020202020204" pitchFamily="34" charset="0"/>
              </a:rPr>
              <a:t>02</a:t>
            </a:r>
            <a:r>
              <a:rPr lang="en-US" altLang="zh-CN" dirty="0">
                <a:solidFill>
                  <a:schemeClr val="tx1"/>
                </a:solidFill>
                <a:latin typeface="Arial" panose="020B0604020202020204" pitchFamily="34" charset="0"/>
                <a:cs typeface="Arial" panose="020B0604020202020204" pitchFamily="34" charset="0"/>
              </a:rPr>
              <a:t> </a:t>
            </a:r>
            <a:br>
              <a:rPr lang="en-US" altLang="zh-CN" b="1" i="0" dirty="0">
                <a:solidFill>
                  <a:schemeClr val="tx1"/>
                </a:solidFill>
                <a:effectLst/>
                <a:latin typeface="Arial" panose="020B0604020202020204" pitchFamily="34" charset="0"/>
                <a:cs typeface="Arial" panose="020B0604020202020204" pitchFamily="34" charset="0"/>
              </a:rPr>
            </a:br>
            <a:endParaRPr dirty="0"/>
          </a:p>
        </p:txBody>
      </p:sp>
      <p:pic>
        <p:nvPicPr>
          <p:cNvPr id="349" name="lmu_green.pdf" descr="lmu_green.pdf"/>
          <p:cNvPicPr>
            <a:picLocks noChangeAspect="1"/>
          </p:cNvPicPr>
          <p:nvPr/>
        </p:nvPicPr>
        <p:blipFill>
          <a:blip r:embed="rId2"/>
          <a:stretch>
            <a:fillRect/>
          </a:stretch>
        </p:blipFill>
        <p:spPr>
          <a:xfrm>
            <a:off x="10020002" y="314507"/>
            <a:ext cx="1745997" cy="828042"/>
          </a:xfrm>
          <a:prstGeom prst="rect">
            <a:avLst/>
          </a:prstGeom>
          <a:ln w="12700">
            <a:miter lim="400000"/>
          </a:ln>
        </p:spPr>
      </p:pic>
    </p:spTree>
    <p:extLst>
      <p:ext uri="{BB962C8B-B14F-4D97-AF65-F5344CB8AC3E}">
        <p14:creationId xmlns:p14="http://schemas.microsoft.com/office/powerpoint/2010/main" val="38956906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dirty="0">
                <a:solidFill>
                  <a:schemeClr val="accent3"/>
                </a:solidFill>
              </a:rPr>
              <a:t>Binary source selection</a:t>
            </a:r>
            <a:endParaRPr lang="en-US" altLang="zh-CN" sz="2400" dirty="0">
              <a:solidFill>
                <a:schemeClr val="accent3"/>
              </a:solidFill>
            </a:endParaRP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lvl="0">
              <a:buClr>
                <a:srgbClr val="77CAEE"/>
              </a:buClr>
              <a:buSzPct val="45000"/>
              <a:buFont typeface="StarSymbol"/>
              <a:buChar char="●"/>
            </a:pPr>
            <a:r>
              <a:rPr lang="en-US" altLang="zh-CN" dirty="0" err="1">
                <a:solidFill>
                  <a:schemeClr val="accent3"/>
                </a:solidFill>
              </a:rPr>
              <a:t>binutils</a:t>
            </a:r>
            <a:r>
              <a:rPr lang="en-US" altLang="zh-CN" dirty="0">
                <a:solidFill>
                  <a:schemeClr val="accent3"/>
                </a:solidFill>
              </a:rPr>
              <a:t>, ccv, </a:t>
            </a:r>
            <a:r>
              <a:rPr lang="en-US" altLang="zh-CN" dirty="0" err="1">
                <a:solidFill>
                  <a:schemeClr val="accent3"/>
                </a:solidFill>
              </a:rPr>
              <a:t>coreutils</a:t>
            </a:r>
            <a:r>
              <a:rPr lang="en-US" altLang="zh-CN" dirty="0">
                <a:solidFill>
                  <a:schemeClr val="accent3"/>
                </a:solidFill>
              </a:rPr>
              <a:t>, curl, </a:t>
            </a:r>
            <a:r>
              <a:rPr lang="en-US" altLang="zh-CN" dirty="0" err="1">
                <a:solidFill>
                  <a:schemeClr val="accent3"/>
                </a:solidFill>
              </a:rPr>
              <a:t>gsl</a:t>
            </a:r>
            <a:r>
              <a:rPr lang="en-US" altLang="zh-CN" dirty="0">
                <a:solidFill>
                  <a:schemeClr val="accent3"/>
                </a:solidFill>
              </a:rPr>
              <a:t>, </a:t>
            </a:r>
            <a:r>
              <a:rPr lang="en-US" altLang="zh-CN" dirty="0" err="1">
                <a:solidFill>
                  <a:schemeClr val="accent3"/>
                </a:solidFill>
              </a:rPr>
              <a:t>libhttpd</a:t>
            </a:r>
            <a:r>
              <a:rPr lang="en-US" altLang="zh-CN" dirty="0">
                <a:solidFill>
                  <a:schemeClr val="accent3"/>
                </a:solidFill>
              </a:rPr>
              <a:t>, </a:t>
            </a:r>
            <a:r>
              <a:rPr lang="en-US" altLang="zh-CN" dirty="0" err="1">
                <a:solidFill>
                  <a:schemeClr val="accent3"/>
                </a:solidFill>
              </a:rPr>
              <a:t>openmpi</a:t>
            </a:r>
            <a:r>
              <a:rPr lang="en-US" altLang="zh-CN" dirty="0">
                <a:solidFill>
                  <a:schemeClr val="accent3"/>
                </a:solidFill>
              </a:rPr>
              <a:t>, </a:t>
            </a:r>
            <a:r>
              <a:rPr lang="en-US" altLang="zh-CN" dirty="0" err="1">
                <a:solidFill>
                  <a:schemeClr val="accent3"/>
                </a:solidFill>
              </a:rPr>
              <a:t>openssl</a:t>
            </a:r>
            <a:endParaRPr lang="en-US" altLang="zh-CN" dirty="0">
              <a:solidFill>
                <a:schemeClr val="accent3"/>
              </a:solidFill>
            </a:endParaRPr>
          </a:p>
          <a:p>
            <a:pPr lvl="0">
              <a:buClr>
                <a:srgbClr val="77CAEE"/>
              </a:buClr>
              <a:buSzPct val="45000"/>
              <a:buFont typeface="StarSymbol"/>
              <a:buChar char="●"/>
            </a:pPr>
            <a:r>
              <a:rPr lang="zh-CN" altLang="en-US" dirty="0">
                <a:solidFill>
                  <a:schemeClr val="accent3"/>
                </a:solidFill>
              </a:rPr>
              <a:t>（</a:t>
            </a:r>
            <a:r>
              <a:rPr lang="en-US" altLang="zh-CN" dirty="0">
                <a:solidFill>
                  <a:schemeClr val="accent3"/>
                </a:solidFill>
              </a:rPr>
              <a:t>Based on the database commonly used in the paper)</a:t>
            </a:r>
          </a:p>
          <a:p>
            <a:pPr marL="0" indent="0">
              <a:buNone/>
            </a:pPr>
            <a:endParaRPr lang="en-US" altLang="zh-CN" sz="1800" dirty="0"/>
          </a:p>
          <a:p>
            <a:pPr marL="0" indent="0">
              <a:buNone/>
            </a:pPr>
            <a:endParaRPr lang="en-US" altLang="zh-CN" dirty="0"/>
          </a:p>
          <a:p>
            <a:pPr marL="0" indent="0">
              <a:buNone/>
            </a:pPr>
            <a:endParaRPr lang="en-US" altLang="zh-CN" sz="18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5410345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dirty="0">
                <a:solidFill>
                  <a:schemeClr val="accent3"/>
                </a:solidFill>
              </a:rPr>
              <a:t>CFG extraction</a:t>
            </a:r>
            <a:endParaRPr lang="en-US" altLang="zh-CN" sz="2400" dirty="0">
              <a:solidFill>
                <a:schemeClr val="accent3"/>
              </a:solidFill>
            </a:endParaRP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a:buClr>
                <a:srgbClr val="77CAEE"/>
              </a:buClr>
              <a:buSzPct val="45000"/>
              <a:buFont typeface="StarSymbol"/>
              <a:buChar char="●"/>
            </a:pPr>
            <a:r>
              <a:rPr lang="en-US" altLang="zh-CN" dirty="0">
                <a:solidFill>
                  <a:schemeClr val="accent3"/>
                </a:solidFill>
              </a:rPr>
              <a:t>Based on </a:t>
            </a:r>
            <a:r>
              <a:rPr lang="en-US" altLang="zh-CN" dirty="0" err="1">
                <a:solidFill>
                  <a:schemeClr val="accent3"/>
                </a:solidFill>
              </a:rPr>
              <a:t>argn</a:t>
            </a:r>
            <a:r>
              <a:rPr lang="en-US" altLang="zh-CN" dirty="0">
                <a:solidFill>
                  <a:schemeClr val="accent3"/>
                </a:solidFill>
              </a:rPr>
              <a:t> extra each CFG (with code block) of all the binary files.</a:t>
            </a:r>
          </a:p>
          <a:p>
            <a:pPr lvl="0">
              <a:buClr>
                <a:srgbClr val="77CAEE"/>
              </a:buClr>
              <a:buSzPct val="45000"/>
              <a:buFont typeface="StarSymbol"/>
              <a:buChar char="●"/>
            </a:pPr>
            <a:endParaRPr lang="en-US" altLang="zh-CN" dirty="0">
              <a:solidFill>
                <a:schemeClr val="accent3"/>
              </a:solidFill>
            </a:endParaRPr>
          </a:p>
          <a:p>
            <a:pPr marL="0" indent="0">
              <a:buNone/>
            </a:pPr>
            <a:endParaRPr lang="en-US" altLang="zh-CN" sz="1800" dirty="0"/>
          </a:p>
          <a:p>
            <a:pPr marL="0" indent="0">
              <a:buNone/>
            </a:pPr>
            <a:endParaRPr lang="en-US" altLang="zh-CN" dirty="0"/>
          </a:p>
          <a:p>
            <a:pPr marL="0" indent="0">
              <a:buNone/>
            </a:pPr>
            <a:endParaRPr lang="en-US" altLang="zh-CN" sz="18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88447119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dirty="0">
                <a:solidFill>
                  <a:schemeClr val="accent3"/>
                </a:solidFill>
              </a:rPr>
              <a:t>Based on instruction2vec extra feature</a:t>
            </a:r>
            <a:endParaRPr lang="en-US" altLang="zh-CN" sz="2400" dirty="0">
              <a:solidFill>
                <a:schemeClr val="accent3"/>
              </a:solidFill>
            </a:endParaRP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lvl="0">
              <a:buClr>
                <a:srgbClr val="77CAEE"/>
              </a:buClr>
              <a:buSzPct val="45000"/>
              <a:buFont typeface="StarSymbol"/>
              <a:buChar char="●"/>
            </a:pPr>
            <a:r>
              <a:rPr lang="en-US" altLang="zh-CN" dirty="0">
                <a:solidFill>
                  <a:schemeClr val="accent3"/>
                </a:solidFill>
              </a:rPr>
              <a:t>The vector corresponding to each instruction is calculated based on i2v and the binary code library</a:t>
            </a:r>
          </a:p>
          <a:p>
            <a:pPr lvl="0">
              <a:buClr>
                <a:srgbClr val="77CAEE"/>
              </a:buClr>
              <a:buSzPct val="45000"/>
              <a:buFont typeface="StarSymbol"/>
              <a:buChar char="●"/>
            </a:pPr>
            <a:r>
              <a:rPr lang="en-US" altLang="zh-CN" dirty="0">
                <a:solidFill>
                  <a:schemeClr val="accent3"/>
                </a:solidFill>
              </a:rPr>
              <a:t>The vector of each code block is obtained through the self-attention model</a:t>
            </a:r>
          </a:p>
          <a:p>
            <a:pPr lvl="0">
              <a:buClr>
                <a:srgbClr val="77CAEE"/>
              </a:buClr>
              <a:buSzPct val="45000"/>
              <a:buFont typeface="StarSymbol"/>
              <a:buChar char="●"/>
            </a:pPr>
            <a:r>
              <a:rPr lang="en-US" altLang="zh-CN" dirty="0">
                <a:solidFill>
                  <a:schemeClr val="accent3"/>
                </a:solidFill>
              </a:rPr>
              <a:t>Get total vector of the function based on GNN</a:t>
            </a:r>
          </a:p>
          <a:p>
            <a:pPr lvl="0">
              <a:buClr>
                <a:srgbClr val="77CAEE"/>
              </a:buClr>
              <a:buSzPct val="45000"/>
              <a:buFont typeface="StarSymbol"/>
              <a:buChar char="●"/>
            </a:pPr>
            <a:endParaRPr lang="en-US" altLang="zh-CN" dirty="0">
              <a:solidFill>
                <a:schemeClr val="accent3"/>
              </a:solidFill>
            </a:endParaRPr>
          </a:p>
          <a:p>
            <a:pPr marL="0" indent="0">
              <a:buNone/>
            </a:pPr>
            <a:endParaRPr lang="en-US" altLang="zh-CN" sz="1800" dirty="0"/>
          </a:p>
          <a:p>
            <a:pPr marL="0" indent="0">
              <a:buNone/>
            </a:pPr>
            <a:endParaRPr lang="en-US" altLang="zh-CN" dirty="0"/>
          </a:p>
          <a:p>
            <a:pPr marL="0" indent="0">
              <a:buNone/>
            </a:pPr>
            <a:endParaRPr lang="en-US" altLang="zh-CN" sz="18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41405025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dirty="0">
                <a:solidFill>
                  <a:schemeClr val="accent3"/>
                </a:solidFill>
              </a:rPr>
              <a:t>Based on instruction2vec extra feature</a:t>
            </a:r>
            <a:endParaRPr lang="en-US" altLang="zh-CN" sz="2400" dirty="0">
              <a:solidFill>
                <a:schemeClr val="accent3"/>
              </a:solidFill>
            </a:endParaRP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lvl="0">
              <a:buClr>
                <a:srgbClr val="77CAEE"/>
              </a:buClr>
              <a:buSzPct val="45000"/>
              <a:buFont typeface="StarSymbol"/>
              <a:buChar char="●"/>
            </a:pPr>
            <a:r>
              <a:rPr lang="en-US" altLang="zh-CN" dirty="0">
                <a:solidFill>
                  <a:schemeClr val="accent3"/>
                </a:solidFill>
              </a:rPr>
              <a:t>The vector corresponding to each instruction is calculated based on i2v and the binary code library</a:t>
            </a:r>
          </a:p>
          <a:p>
            <a:pPr lvl="0">
              <a:buClr>
                <a:srgbClr val="77CAEE"/>
              </a:buClr>
              <a:buSzPct val="45000"/>
              <a:buFont typeface="StarSymbol"/>
              <a:buChar char="●"/>
            </a:pPr>
            <a:r>
              <a:rPr lang="en-US" altLang="zh-CN" dirty="0">
                <a:solidFill>
                  <a:schemeClr val="accent3"/>
                </a:solidFill>
              </a:rPr>
              <a:t>The vector of each code block is obtained through the self-attention model</a:t>
            </a:r>
          </a:p>
          <a:p>
            <a:pPr lvl="0">
              <a:buClr>
                <a:srgbClr val="77CAEE"/>
              </a:buClr>
              <a:buSzPct val="45000"/>
              <a:buFont typeface="StarSymbol"/>
              <a:buChar char="●"/>
            </a:pPr>
            <a:r>
              <a:rPr lang="en-US" altLang="zh-CN" dirty="0">
                <a:solidFill>
                  <a:schemeClr val="accent3"/>
                </a:solidFill>
              </a:rPr>
              <a:t>Get total vector of the function based on GNN</a:t>
            </a:r>
          </a:p>
          <a:p>
            <a:pPr lvl="0">
              <a:buClr>
                <a:srgbClr val="77CAEE"/>
              </a:buClr>
              <a:buSzPct val="45000"/>
              <a:buFont typeface="StarSymbol"/>
              <a:buChar char="●"/>
            </a:pPr>
            <a:endParaRPr lang="en-US" altLang="zh-CN" dirty="0">
              <a:solidFill>
                <a:schemeClr val="accent3"/>
              </a:solidFill>
            </a:endParaRPr>
          </a:p>
          <a:p>
            <a:pPr marL="0" indent="0">
              <a:buNone/>
            </a:pPr>
            <a:endParaRPr lang="en-US" altLang="zh-CN" sz="1800" dirty="0"/>
          </a:p>
          <a:p>
            <a:pPr marL="0" indent="0">
              <a:buNone/>
            </a:pPr>
            <a:endParaRPr lang="en-US" altLang="zh-CN" dirty="0"/>
          </a:p>
          <a:p>
            <a:pPr marL="0" indent="0">
              <a:buNone/>
            </a:pPr>
            <a:endParaRPr lang="en-US" altLang="zh-CN" sz="18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104594160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algn="just">
              <a:spcBef>
                <a:spcPts val="2400"/>
              </a:spcBef>
              <a:spcAft>
                <a:spcPts val="400"/>
              </a:spcAft>
            </a:pPr>
            <a:r>
              <a:rPr lang="en-US" altLang="zh-CN" dirty="0">
                <a:solidFill>
                  <a:schemeClr val="accent3"/>
                </a:solidFill>
              </a:rPr>
              <a:t>3. Graph Embedding</a:t>
            </a:r>
            <a:endParaRPr lang="zh-CN" altLang="zh-CN" dirty="0">
              <a:solidFill>
                <a:schemeClr val="accent3"/>
              </a:solidFill>
            </a:endParaRP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lvl="0">
              <a:buClr>
                <a:srgbClr val="77CAEE"/>
              </a:buClr>
              <a:buSzPct val="45000"/>
              <a:buFont typeface="StarSymbol"/>
              <a:buChar char="●"/>
            </a:pPr>
            <a:r>
              <a:rPr lang="en-US" altLang="zh-CN" dirty="0">
                <a:solidFill>
                  <a:schemeClr val="accent3"/>
                </a:solidFill>
              </a:rPr>
              <a:t>The vector corresponding to each instruction is calculated based on i2v and the binary code library</a:t>
            </a:r>
          </a:p>
          <a:p>
            <a:pPr lvl="0">
              <a:buClr>
                <a:srgbClr val="77CAEE"/>
              </a:buClr>
              <a:buSzPct val="45000"/>
              <a:buFont typeface="StarSymbol"/>
              <a:buChar char="●"/>
            </a:pPr>
            <a:r>
              <a:rPr lang="en-US" altLang="zh-CN" dirty="0">
                <a:solidFill>
                  <a:schemeClr val="accent3"/>
                </a:solidFill>
              </a:rPr>
              <a:t>The vector of each code block is obtained through the self-attention model</a:t>
            </a:r>
          </a:p>
          <a:p>
            <a:pPr lvl="0">
              <a:buClr>
                <a:srgbClr val="77CAEE"/>
              </a:buClr>
              <a:buSzPct val="45000"/>
              <a:buFont typeface="StarSymbol"/>
              <a:buChar char="●"/>
            </a:pPr>
            <a:r>
              <a:rPr lang="en-US" altLang="zh-CN" dirty="0">
                <a:solidFill>
                  <a:schemeClr val="accent3"/>
                </a:solidFill>
              </a:rPr>
              <a:t>Get total vector of the function based on GNN</a:t>
            </a:r>
          </a:p>
          <a:p>
            <a:pPr lvl="0">
              <a:buClr>
                <a:srgbClr val="77CAEE"/>
              </a:buClr>
              <a:buSzPct val="45000"/>
              <a:buFont typeface="StarSymbol"/>
              <a:buChar char="●"/>
            </a:pPr>
            <a:endParaRPr lang="en-US" altLang="zh-CN" dirty="0">
              <a:solidFill>
                <a:schemeClr val="accent3"/>
              </a:solidFill>
            </a:endParaRPr>
          </a:p>
          <a:p>
            <a:pPr marL="0" indent="0">
              <a:buNone/>
            </a:pPr>
            <a:endParaRPr lang="en-US" altLang="zh-CN" sz="1800" dirty="0"/>
          </a:p>
          <a:p>
            <a:pPr marL="0" indent="0">
              <a:buNone/>
            </a:pPr>
            <a:endParaRPr lang="en-US" altLang="zh-CN" dirty="0"/>
          </a:p>
          <a:p>
            <a:pPr marL="0" indent="0">
              <a:buNone/>
            </a:pPr>
            <a:endParaRPr lang="en-US" altLang="zh-CN" sz="18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88114351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lide Number"/>
          <p:cNvSpPr txBox="1">
            <a:spLocks noGrp="1"/>
          </p:cNvSpPr>
          <p:nvPr>
            <p:ph type="sldNum" sz="quarter" idx="4294967295"/>
          </p:nvPr>
        </p:nvSpPr>
        <p:spPr>
          <a:xfrm>
            <a:off x="335049" y="6624388"/>
            <a:ext cx="127001" cy="14783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229" name="Open Knowledge Graphs:"/>
          <p:cNvSpPr txBox="1">
            <a:spLocks noGrp="1"/>
          </p:cNvSpPr>
          <p:nvPr>
            <p:ph type="title"/>
          </p:nvPr>
        </p:nvSpPr>
        <p:spPr>
          <a:xfrm>
            <a:off x="328808" y="1484783"/>
            <a:ext cx="11505642" cy="1440162"/>
          </a:xfrm>
          <a:prstGeom prst="rect">
            <a:avLst/>
          </a:prstGeom>
        </p:spPr>
        <p:txBody>
          <a:bodyPr>
            <a:normAutofit/>
          </a:bodyPr>
          <a:lstStyle/>
          <a:p>
            <a:r>
              <a:rPr lang="en-US" sz="2000" dirty="0"/>
              <a:t>Binary file similarity detection model</a:t>
            </a:r>
          </a:p>
        </p:txBody>
      </p:sp>
      <p:pic>
        <p:nvPicPr>
          <p:cNvPr id="231" name="lmu_green.pdf" descr="lmu_green.pdf"/>
          <p:cNvPicPr>
            <a:picLocks noChangeAspect="1"/>
          </p:cNvPicPr>
          <p:nvPr/>
        </p:nvPicPr>
        <p:blipFill>
          <a:blip r:embed="rId2"/>
          <a:stretch>
            <a:fillRect/>
          </a:stretch>
        </p:blipFill>
        <p:spPr>
          <a:xfrm>
            <a:off x="10020002" y="314506"/>
            <a:ext cx="1745998" cy="828043"/>
          </a:xfrm>
          <a:prstGeom prst="rect">
            <a:avLst/>
          </a:prstGeom>
          <a:ln w="12700">
            <a:miter lim="400000"/>
          </a:ln>
        </p:spPr>
      </p:pic>
      <p:sp>
        <p:nvSpPr>
          <p:cNvPr id="3" name="文本占位符 2">
            <a:extLst>
              <a:ext uri="{FF2B5EF4-FFF2-40B4-BE49-F238E27FC236}">
                <a16:creationId xmlns:a16="http://schemas.microsoft.com/office/drawing/2014/main" id="{460623B1-C94D-BCFD-BA6B-C3A8BCD8658C}"/>
              </a:ext>
            </a:extLst>
          </p:cNvPr>
          <p:cNvSpPr>
            <a:spLocks noGrp="1"/>
          </p:cNvSpPr>
          <p:nvPr>
            <p:ph type="body" sz="half" idx="1"/>
          </p:nvPr>
        </p:nvSpPr>
        <p:spPr/>
        <p:txBody>
          <a:bodyPr/>
          <a:lstStyle/>
          <a:p>
            <a:r>
              <a:rPr lang="en-US" altLang="zh-CN" dirty="0">
                <a:solidFill>
                  <a:schemeClr val="tx1"/>
                </a:solidFill>
              </a:rPr>
              <a:t>Knowledge </a:t>
            </a:r>
            <a:r>
              <a:rPr lang="en-US" altLang="zh-CN" dirty="0" err="1">
                <a:solidFill>
                  <a:schemeClr val="tx1"/>
                </a:solidFill>
              </a:rPr>
              <a:t>preperation</a:t>
            </a:r>
            <a:endParaRPr lang="en-US" altLang="zh-CN" b="1" i="0" dirty="0">
              <a:solidFill>
                <a:schemeClr val="tx1"/>
              </a:solidFill>
              <a:effectLst/>
              <a:latin typeface="Arial" panose="020B0604020202020204" pitchFamily="34" charset="0"/>
              <a:cs typeface="Arial" panose="020B0604020202020204" pitchFamily="34" charset="0"/>
            </a:endParaRPr>
          </a:p>
          <a:p>
            <a:r>
              <a:rPr lang="en-US" altLang="zh-CN" dirty="0"/>
              <a:t>Binary file feature extraction</a:t>
            </a:r>
          </a:p>
          <a:p>
            <a:r>
              <a:rPr lang="en-US" altLang="zh-CN" dirty="0"/>
              <a:t>CFG extraction</a:t>
            </a:r>
          </a:p>
          <a:p>
            <a:r>
              <a:rPr lang="en-US" altLang="zh-CN" dirty="0"/>
              <a:t>Graph embedding</a:t>
            </a:r>
          </a:p>
          <a:p>
            <a:r>
              <a:rPr lang="en-US" altLang="zh-CN" dirty="0"/>
              <a:t>Similarity Comparison</a:t>
            </a:r>
            <a:endParaRPr lang="zh-CN" altLang="zh-CN" dirty="0"/>
          </a:p>
          <a:p>
            <a:endParaRPr lang="en-US" altLang="zh-CN" dirty="0"/>
          </a:p>
          <a:p>
            <a:endParaRPr lang="en-US" altLang="zh-CN" dirty="0"/>
          </a:p>
          <a:p>
            <a:endParaRPr lang="zh-CN" alt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347" name="Double-click to edit"/>
          <p:cNvSpPr txBox="1">
            <a:spLocks noGrp="1"/>
          </p:cNvSpPr>
          <p:nvPr>
            <p:ph type="body" sz="half" idx="1"/>
          </p:nvPr>
        </p:nvSpPr>
        <p:spPr>
          <a:xfrm>
            <a:off x="1664739" y="3532821"/>
            <a:ext cx="10198781" cy="2848929"/>
          </a:xfrm>
          <a:prstGeom prst="rect">
            <a:avLst/>
          </a:prstGeom>
        </p:spPr>
        <p:txBody>
          <a:bodyPr>
            <a:normAutofit lnSpcReduction="10000"/>
          </a:bodyPr>
          <a:lstStyle/>
          <a:p>
            <a:pPr marL="325791" indent="0">
              <a:buNone/>
            </a:pPr>
            <a:r>
              <a:rPr lang="en-US" altLang="zh-CN" sz="9600" dirty="0">
                <a:solidFill>
                  <a:schemeClr val="accent3"/>
                </a:solidFill>
              </a:rPr>
              <a:t>Knowledge </a:t>
            </a:r>
            <a:r>
              <a:rPr lang="en-US" altLang="zh-CN" sz="9600" dirty="0" err="1">
                <a:solidFill>
                  <a:schemeClr val="accent3"/>
                </a:solidFill>
              </a:rPr>
              <a:t>preperation</a:t>
            </a:r>
            <a:endParaRPr lang="zh-CN" altLang="zh-CN" sz="6000" dirty="0">
              <a:solidFill>
                <a:schemeClr val="accent3"/>
              </a:solidFill>
              <a:effectLst/>
            </a:endParaRPr>
          </a:p>
        </p:txBody>
      </p:sp>
      <p:sp>
        <p:nvSpPr>
          <p:cNvPr id="348" name="Existing research in open KGs"/>
          <p:cNvSpPr txBox="1">
            <a:spLocks noGrp="1"/>
          </p:cNvSpPr>
          <p:nvPr>
            <p:ph type="title"/>
          </p:nvPr>
        </p:nvSpPr>
        <p:spPr>
          <a:xfrm>
            <a:off x="686358" y="1648787"/>
            <a:ext cx="11505642" cy="1440161"/>
          </a:xfrm>
          <a:prstGeom prst="rect">
            <a:avLst/>
          </a:prstGeom>
        </p:spPr>
        <p:txBody>
          <a:bodyPr>
            <a:normAutofit fontScale="90000"/>
          </a:bodyPr>
          <a:lstStyle/>
          <a:p>
            <a:r>
              <a:rPr lang="en-US" altLang="zh-CN" sz="6600" dirty="0">
                <a:solidFill>
                  <a:schemeClr val="tx1"/>
                </a:solidFill>
                <a:latin typeface="Arial" panose="020B0604020202020204" pitchFamily="34" charset="0"/>
                <a:cs typeface="Arial" panose="020B0604020202020204" pitchFamily="34" charset="0"/>
              </a:rPr>
              <a:t>01</a:t>
            </a:r>
            <a:r>
              <a:rPr lang="en-US" altLang="zh-CN" dirty="0">
                <a:solidFill>
                  <a:schemeClr val="tx1"/>
                </a:solidFill>
                <a:latin typeface="Arial" panose="020B0604020202020204" pitchFamily="34" charset="0"/>
                <a:cs typeface="Arial" panose="020B0604020202020204" pitchFamily="34" charset="0"/>
              </a:rPr>
              <a:t> </a:t>
            </a:r>
            <a:br>
              <a:rPr lang="en-US" altLang="zh-CN" b="1" i="0" dirty="0">
                <a:solidFill>
                  <a:schemeClr val="tx1"/>
                </a:solidFill>
                <a:effectLst/>
                <a:latin typeface="Arial" panose="020B0604020202020204" pitchFamily="34" charset="0"/>
                <a:cs typeface="Arial" panose="020B0604020202020204" pitchFamily="34" charset="0"/>
              </a:rPr>
            </a:br>
            <a:endParaRPr dirty="0"/>
          </a:p>
        </p:txBody>
      </p:sp>
      <p:pic>
        <p:nvPicPr>
          <p:cNvPr id="349" name="lmu_green.pdf" descr="lmu_green.pdf"/>
          <p:cNvPicPr>
            <a:picLocks noChangeAspect="1"/>
          </p:cNvPicPr>
          <p:nvPr/>
        </p:nvPicPr>
        <p:blipFill>
          <a:blip r:embed="rId2"/>
          <a:stretch>
            <a:fillRect/>
          </a:stretch>
        </p:blipFill>
        <p:spPr>
          <a:xfrm>
            <a:off x="10020002" y="314507"/>
            <a:ext cx="1745997" cy="828042"/>
          </a:xfrm>
          <a:prstGeom prst="rect">
            <a:avLst/>
          </a:prstGeom>
          <a:ln w="12700">
            <a:miter lim="400000"/>
          </a:ln>
        </p:spPr>
      </p:pic>
    </p:spTree>
    <p:extLst>
      <p:ext uri="{BB962C8B-B14F-4D97-AF65-F5344CB8AC3E}">
        <p14:creationId xmlns:p14="http://schemas.microsoft.com/office/powerpoint/2010/main" val="7493029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sz="2400" dirty="0">
                <a:solidFill>
                  <a:schemeClr val="accent3"/>
                </a:solidFill>
              </a:rPr>
              <a:t>Binary file feature extraction</a:t>
            </a: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r>
              <a:rPr lang="en-US" altLang="zh-CN" dirty="0">
                <a:solidFill>
                  <a:schemeClr val="accent3"/>
                </a:solidFill>
              </a:rPr>
              <a:t>Based on artificially formulated features</a:t>
            </a:r>
          </a:p>
          <a:p>
            <a:pPr marL="0" indent="0">
              <a:buNone/>
            </a:pPr>
            <a:endParaRPr lang="en-US" altLang="zh-CN" dirty="0"/>
          </a:p>
          <a:p>
            <a:pPr marL="0" indent="0">
              <a:buNone/>
            </a:pPr>
            <a:endParaRPr lang="en-US" altLang="zh-CN" sz="1800" dirty="0"/>
          </a:p>
          <a:p>
            <a:pPr marL="0" indent="0">
              <a:buNone/>
            </a:pPr>
            <a:endParaRPr lang="en-US" altLang="zh-CN" dirty="0"/>
          </a:p>
          <a:p>
            <a:pPr marL="0" indent="0">
              <a:buNone/>
            </a:pPr>
            <a:endParaRPr lang="en-US" altLang="zh-CN" sz="1800"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a:solidFill>
                  <a:schemeClr val="accent3"/>
                </a:solidFill>
              </a:rPr>
              <a:t>Machine learning-based features</a:t>
            </a:r>
          </a:p>
          <a:p>
            <a:pPr marL="0" indent="0">
              <a:buNone/>
            </a:pPr>
            <a:endParaRPr lang="en-US" altLang="zh-CN" dirty="0"/>
          </a:p>
        </p:txBody>
      </p:sp>
      <p:pic>
        <p:nvPicPr>
          <p:cNvPr id="4" name="图片 3">
            <a:extLst>
              <a:ext uri="{FF2B5EF4-FFF2-40B4-BE49-F238E27FC236}">
                <a16:creationId xmlns:a16="http://schemas.microsoft.com/office/drawing/2014/main" id="{B7E605E9-22F2-3690-D529-CB99E57CBD94}"/>
              </a:ext>
            </a:extLst>
          </p:cNvPr>
          <p:cNvPicPr>
            <a:picLocks noChangeAspect="1"/>
          </p:cNvPicPr>
          <p:nvPr/>
        </p:nvPicPr>
        <p:blipFill>
          <a:blip r:embed="rId3">
            <a:lum/>
            <a:alphaModFix/>
          </a:blip>
          <a:srcRect/>
          <a:stretch>
            <a:fillRect/>
          </a:stretch>
        </p:blipFill>
        <p:spPr>
          <a:xfrm rot="4800">
            <a:off x="900843" y="1622710"/>
            <a:ext cx="3883795" cy="2397761"/>
          </a:xfrm>
          <a:prstGeom prst="rect">
            <a:avLst/>
          </a:prstGeom>
          <a:noFill/>
          <a:ln>
            <a:noFill/>
          </a:ln>
        </p:spPr>
      </p:pic>
      <p:pic>
        <p:nvPicPr>
          <p:cNvPr id="6" name="图片 5">
            <a:extLst>
              <a:ext uri="{FF2B5EF4-FFF2-40B4-BE49-F238E27FC236}">
                <a16:creationId xmlns:a16="http://schemas.microsoft.com/office/drawing/2014/main" id="{F6FC543D-ADC3-5EBC-E4BF-370EEF795DFA}"/>
              </a:ext>
            </a:extLst>
          </p:cNvPr>
          <p:cNvPicPr>
            <a:picLocks noChangeAspect="1"/>
          </p:cNvPicPr>
          <p:nvPr/>
        </p:nvPicPr>
        <p:blipFill>
          <a:blip r:embed="rId4">
            <a:lum/>
            <a:alphaModFix/>
          </a:blip>
          <a:srcRect/>
          <a:stretch>
            <a:fillRect/>
          </a:stretch>
        </p:blipFill>
        <p:spPr>
          <a:xfrm>
            <a:off x="5399999" y="1733399"/>
            <a:ext cx="5561077" cy="2446476"/>
          </a:xfrm>
          <a:prstGeom prst="rect">
            <a:avLst/>
          </a:prstGeom>
          <a:noFill/>
          <a:ln>
            <a:noFill/>
          </a:ln>
        </p:spPr>
      </p:pic>
    </p:spTree>
    <p:extLst>
      <p:ext uri="{BB962C8B-B14F-4D97-AF65-F5344CB8AC3E}">
        <p14:creationId xmlns:p14="http://schemas.microsoft.com/office/powerpoint/2010/main" val="137163629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dirty="0">
                <a:solidFill>
                  <a:schemeClr val="accent3"/>
                </a:solidFill>
              </a:rPr>
              <a:t>Artificially formulated features</a:t>
            </a:r>
            <a:endParaRPr lang="en-US" altLang="zh-CN" sz="2400" dirty="0">
              <a:solidFill>
                <a:schemeClr val="accent3"/>
              </a:solidFill>
            </a:endParaRP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lvl="0">
              <a:buClr>
                <a:srgbClr val="77CAEE"/>
              </a:buClr>
              <a:buSzPct val="45000"/>
              <a:buFont typeface="StarSymbol"/>
              <a:buChar char="●"/>
            </a:pPr>
            <a:r>
              <a:rPr lang="en-US" altLang="zh-CN" dirty="0" err="1">
                <a:solidFill>
                  <a:schemeClr val="accent3"/>
                </a:solidFill>
              </a:rPr>
              <a:t>Angr</a:t>
            </a:r>
            <a:r>
              <a:rPr lang="en-US" altLang="zh-CN" dirty="0">
                <a:solidFill>
                  <a:schemeClr val="accent3"/>
                </a:solidFill>
              </a:rPr>
              <a:t> extract CFG of binary file</a:t>
            </a:r>
          </a:p>
          <a:p>
            <a:pPr>
              <a:buClr>
                <a:srgbClr val="77CAEE"/>
              </a:buClr>
              <a:buSzPct val="45000"/>
              <a:buFont typeface="StarSymbol"/>
              <a:buChar char="●"/>
            </a:pPr>
            <a:r>
              <a:rPr lang="en-US" altLang="zh-CN" dirty="0">
                <a:solidFill>
                  <a:schemeClr val="accent3"/>
                </a:solidFill>
              </a:rPr>
              <a:t>Each code block in CFG is extracted based on the manually defined </a:t>
            </a:r>
            <a:r>
              <a:rPr lang="en-US" altLang="zh-CN" dirty="0" err="1">
                <a:solidFill>
                  <a:schemeClr val="accent3"/>
                </a:solidFill>
              </a:rPr>
              <a:t>atrribute</a:t>
            </a:r>
            <a:r>
              <a:rPr lang="en-US" altLang="zh-CN" dirty="0">
                <a:solidFill>
                  <a:schemeClr val="accent3"/>
                </a:solidFill>
              </a:rPr>
              <a:t> and converted into an embedded vector.</a:t>
            </a:r>
          </a:p>
          <a:p>
            <a:pPr>
              <a:buClr>
                <a:srgbClr val="77CAEE"/>
              </a:buClr>
              <a:buSzPct val="45000"/>
              <a:buFont typeface="StarSymbol"/>
              <a:buChar char="●"/>
            </a:pPr>
            <a:endParaRPr lang="en-US" altLang="zh-CN" dirty="0"/>
          </a:p>
          <a:p>
            <a:pPr>
              <a:buClr>
                <a:srgbClr val="77CAEE"/>
              </a:buClr>
              <a:buSzPct val="45000"/>
              <a:buFont typeface="StarSymbol"/>
              <a:buChar char="●"/>
            </a:pPr>
            <a:endParaRPr lang="en-US" altLang="zh-CN" dirty="0"/>
          </a:p>
          <a:p>
            <a:pPr lvl="0">
              <a:buClr>
                <a:srgbClr val="77CAEE"/>
              </a:buClr>
              <a:buSzPct val="45000"/>
              <a:buFont typeface="StarSymbol"/>
              <a:buChar char="●"/>
            </a:pPr>
            <a:endParaRPr lang="en-US" altLang="zh-CN" dirty="0"/>
          </a:p>
          <a:p>
            <a:pPr marL="0" indent="0">
              <a:buNone/>
            </a:pPr>
            <a:endParaRPr lang="en-US" altLang="zh-CN" dirty="0"/>
          </a:p>
          <a:p>
            <a:pPr marL="0" indent="0">
              <a:buNone/>
            </a:pPr>
            <a:endParaRPr lang="en-US" altLang="zh-CN" sz="1800" dirty="0"/>
          </a:p>
          <a:p>
            <a:pPr marL="0" indent="0">
              <a:buNone/>
            </a:pPr>
            <a:endParaRPr lang="en-US" altLang="zh-CN" dirty="0"/>
          </a:p>
        </p:txBody>
      </p:sp>
      <p:pic>
        <p:nvPicPr>
          <p:cNvPr id="5" name="图片 4">
            <a:extLst>
              <a:ext uri="{FF2B5EF4-FFF2-40B4-BE49-F238E27FC236}">
                <a16:creationId xmlns:a16="http://schemas.microsoft.com/office/drawing/2014/main" id="{CB9009A1-B8E6-2886-13DD-40C3312DF899}"/>
              </a:ext>
            </a:extLst>
          </p:cNvPr>
          <p:cNvPicPr>
            <a:picLocks noChangeAspect="1"/>
          </p:cNvPicPr>
          <p:nvPr/>
        </p:nvPicPr>
        <p:blipFill>
          <a:blip r:embed="rId3">
            <a:lum/>
            <a:alphaModFix/>
          </a:blip>
          <a:srcRect/>
          <a:stretch>
            <a:fillRect/>
          </a:stretch>
        </p:blipFill>
        <p:spPr>
          <a:xfrm>
            <a:off x="1080000" y="2559600"/>
            <a:ext cx="5402862" cy="3977980"/>
          </a:xfrm>
          <a:prstGeom prst="rect">
            <a:avLst/>
          </a:prstGeom>
          <a:noFill/>
          <a:ln>
            <a:noFill/>
          </a:ln>
        </p:spPr>
      </p:pic>
    </p:spTree>
    <p:extLst>
      <p:ext uri="{BB962C8B-B14F-4D97-AF65-F5344CB8AC3E}">
        <p14:creationId xmlns:p14="http://schemas.microsoft.com/office/powerpoint/2010/main" val="23578578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dirty="0">
                <a:solidFill>
                  <a:schemeClr val="accent3"/>
                </a:solidFill>
              </a:rPr>
              <a:t>Machine learning-based features</a:t>
            </a:r>
            <a:endParaRPr lang="en-US" altLang="zh-CN" sz="2400" dirty="0">
              <a:solidFill>
                <a:schemeClr val="accent3"/>
              </a:solidFill>
            </a:endParaRP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lvl="0">
              <a:buClr>
                <a:srgbClr val="77CAEE"/>
              </a:buClr>
              <a:buSzPct val="45000"/>
              <a:buFont typeface="StarSymbol"/>
              <a:buChar char="●"/>
            </a:pPr>
            <a:r>
              <a:rPr lang="en-US" altLang="zh-CN" dirty="0">
                <a:solidFill>
                  <a:schemeClr val="accent3"/>
                </a:solidFill>
              </a:rPr>
              <a:t>Based on word2vec or self attention models.</a:t>
            </a:r>
          </a:p>
          <a:p>
            <a:pPr lvl="0">
              <a:buClr>
                <a:srgbClr val="77CAEE"/>
              </a:buClr>
              <a:buSzPct val="45000"/>
              <a:buFont typeface="StarSymbol"/>
              <a:buChar char="●"/>
            </a:pPr>
            <a:r>
              <a:rPr lang="en-US" altLang="zh-CN" dirty="0">
                <a:solidFill>
                  <a:schemeClr val="accent3"/>
                </a:solidFill>
              </a:rPr>
              <a:t>Translate each instruction even character to vector</a:t>
            </a:r>
          </a:p>
          <a:p>
            <a:pPr>
              <a:buClr>
                <a:srgbClr val="77CAEE"/>
              </a:buClr>
              <a:buSzPct val="45000"/>
              <a:buFont typeface="StarSymbol"/>
              <a:buChar char="●"/>
            </a:pPr>
            <a:endParaRPr lang="en-US" altLang="zh-CN" dirty="0"/>
          </a:p>
          <a:p>
            <a:pPr>
              <a:buClr>
                <a:srgbClr val="77CAEE"/>
              </a:buClr>
              <a:buSzPct val="45000"/>
              <a:buFont typeface="StarSymbol"/>
              <a:buChar char="●"/>
            </a:pPr>
            <a:endParaRPr lang="en-US" altLang="zh-CN" dirty="0"/>
          </a:p>
          <a:p>
            <a:pPr lvl="0">
              <a:buClr>
                <a:srgbClr val="77CAEE"/>
              </a:buClr>
              <a:buSzPct val="45000"/>
              <a:buFont typeface="StarSymbol"/>
              <a:buChar char="●"/>
            </a:pPr>
            <a:endParaRPr lang="en-US" altLang="zh-CN" dirty="0"/>
          </a:p>
          <a:p>
            <a:pPr marL="0" indent="0">
              <a:buNone/>
            </a:pPr>
            <a:endParaRPr lang="en-US" altLang="zh-CN" dirty="0"/>
          </a:p>
          <a:p>
            <a:pPr marL="0" indent="0">
              <a:buNone/>
            </a:pPr>
            <a:endParaRPr lang="en-US" altLang="zh-CN" sz="1800" dirty="0"/>
          </a:p>
          <a:p>
            <a:pPr marL="0" indent="0">
              <a:buNone/>
            </a:pPr>
            <a:endParaRPr lang="en-US" altLang="zh-CN" dirty="0"/>
          </a:p>
        </p:txBody>
      </p:sp>
      <p:pic>
        <p:nvPicPr>
          <p:cNvPr id="4" name="图片 3">
            <a:extLst>
              <a:ext uri="{FF2B5EF4-FFF2-40B4-BE49-F238E27FC236}">
                <a16:creationId xmlns:a16="http://schemas.microsoft.com/office/drawing/2014/main" id="{F7B63140-BD53-C5CC-B62B-DAA773302962}"/>
              </a:ext>
            </a:extLst>
          </p:cNvPr>
          <p:cNvPicPr>
            <a:picLocks noChangeAspect="1"/>
          </p:cNvPicPr>
          <p:nvPr/>
        </p:nvPicPr>
        <p:blipFill>
          <a:blip r:embed="rId3">
            <a:lum/>
            <a:alphaModFix/>
          </a:blip>
          <a:srcRect/>
          <a:stretch>
            <a:fillRect/>
          </a:stretch>
        </p:blipFill>
        <p:spPr>
          <a:xfrm>
            <a:off x="1955077" y="2532185"/>
            <a:ext cx="8306730" cy="3654367"/>
          </a:xfrm>
          <a:prstGeom prst="rect">
            <a:avLst/>
          </a:prstGeom>
          <a:noFill/>
          <a:ln>
            <a:noFill/>
          </a:ln>
        </p:spPr>
      </p:pic>
    </p:spTree>
    <p:extLst>
      <p:ext uri="{BB962C8B-B14F-4D97-AF65-F5344CB8AC3E}">
        <p14:creationId xmlns:p14="http://schemas.microsoft.com/office/powerpoint/2010/main" val="7260313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dirty="0">
                <a:solidFill>
                  <a:schemeClr val="accent3"/>
                </a:solidFill>
              </a:rPr>
              <a:t>Implementing multiple embedded vectors to influence each other</a:t>
            </a:r>
            <a:br>
              <a:rPr lang="en-US" altLang="zh-CN" dirty="0">
                <a:solidFill>
                  <a:schemeClr val="accent3"/>
                </a:solidFill>
              </a:rPr>
            </a:br>
            <a:endParaRPr lang="en-US" altLang="zh-CN" sz="2400" dirty="0">
              <a:solidFill>
                <a:schemeClr val="accent3"/>
              </a:solidFill>
            </a:endParaRP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lvl="0" algn="ctr">
              <a:buClr>
                <a:srgbClr val="77CAEE"/>
              </a:buClr>
              <a:buSzPct val="45000"/>
              <a:buFont typeface="StarSymbol"/>
              <a:buChar char="●"/>
            </a:pPr>
            <a:r>
              <a:rPr lang="en-US" altLang="zh-CN" sz="3600" dirty="0">
                <a:solidFill>
                  <a:schemeClr val="accent3"/>
                </a:solidFill>
              </a:rPr>
              <a:t>Based on Graph Neural Networks</a:t>
            </a:r>
          </a:p>
          <a:p>
            <a:pPr lvl="0" algn="ctr">
              <a:buClr>
                <a:srgbClr val="77CAEE"/>
              </a:buClr>
              <a:buSzPct val="45000"/>
              <a:buFont typeface="StarSymbol"/>
              <a:buChar char="●"/>
            </a:pPr>
            <a:r>
              <a:rPr lang="en-US" altLang="zh-CN" sz="3600" dirty="0">
                <a:solidFill>
                  <a:schemeClr val="accent3"/>
                </a:solidFill>
              </a:rPr>
              <a:t>Based on self attention Neural Networks</a:t>
            </a:r>
          </a:p>
          <a:p>
            <a:pPr>
              <a:buClr>
                <a:srgbClr val="77CAEE"/>
              </a:buClr>
              <a:buSzPct val="45000"/>
              <a:buFont typeface="StarSymbol"/>
              <a:buChar char="●"/>
            </a:pPr>
            <a:endParaRPr lang="en-US" altLang="zh-CN" dirty="0"/>
          </a:p>
          <a:p>
            <a:pPr>
              <a:buClr>
                <a:srgbClr val="77CAEE"/>
              </a:buClr>
              <a:buSzPct val="45000"/>
              <a:buFont typeface="StarSymbol"/>
              <a:buChar char="●"/>
            </a:pPr>
            <a:endParaRPr lang="en-US" altLang="zh-CN" dirty="0"/>
          </a:p>
          <a:p>
            <a:pPr lvl="0">
              <a:buClr>
                <a:srgbClr val="77CAEE"/>
              </a:buClr>
              <a:buSzPct val="45000"/>
              <a:buFont typeface="StarSymbol"/>
              <a:buChar char="●"/>
            </a:pPr>
            <a:endParaRPr lang="en-US" altLang="zh-CN" dirty="0"/>
          </a:p>
          <a:p>
            <a:pPr marL="0" indent="0">
              <a:buNone/>
            </a:pPr>
            <a:endParaRPr lang="en-US" altLang="zh-CN" dirty="0"/>
          </a:p>
          <a:p>
            <a:pPr marL="0" indent="0">
              <a:buNone/>
            </a:pPr>
            <a:endParaRPr lang="en-US" altLang="zh-CN" sz="1800" dirty="0"/>
          </a:p>
          <a:p>
            <a:pPr marL="0" indent="0">
              <a:buNone/>
            </a:pPr>
            <a:endParaRPr lang="en-US" altLang="zh-CN" dirty="0"/>
          </a:p>
        </p:txBody>
      </p:sp>
    </p:spTree>
    <p:extLst>
      <p:ext uri="{BB962C8B-B14F-4D97-AF65-F5344CB8AC3E}">
        <p14:creationId xmlns:p14="http://schemas.microsoft.com/office/powerpoint/2010/main" val="349768772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sz="2400" dirty="0">
                <a:solidFill>
                  <a:schemeClr val="accent3"/>
                </a:solidFill>
              </a:rPr>
              <a:t>Generate a vector summarizing the overall function</a:t>
            </a: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lvl="0">
              <a:buClr>
                <a:srgbClr val="77CAEE"/>
              </a:buClr>
              <a:buSzPct val="45000"/>
              <a:buFont typeface="StarSymbol"/>
              <a:buChar char="●"/>
            </a:pPr>
            <a:r>
              <a:rPr lang="en-US" altLang="zh-CN" b="1" dirty="0">
                <a:solidFill>
                  <a:schemeClr val="accent3"/>
                </a:solidFill>
              </a:rPr>
              <a:t>Obtaining eigenvectors by simple matrix multiplication</a:t>
            </a:r>
          </a:p>
          <a:p>
            <a:pPr>
              <a:buClr>
                <a:srgbClr val="77CAEE"/>
              </a:buClr>
              <a:buSzPct val="45000"/>
              <a:buFont typeface="StarSymbol"/>
              <a:buChar char="●"/>
            </a:pPr>
            <a:endParaRPr lang="en-US" altLang="zh-CN" dirty="0"/>
          </a:p>
          <a:p>
            <a:pPr>
              <a:buClr>
                <a:srgbClr val="77CAEE"/>
              </a:buClr>
              <a:buSzPct val="45000"/>
              <a:buFont typeface="StarSymbol"/>
              <a:buChar char="●"/>
            </a:pPr>
            <a:endParaRPr lang="en-US" altLang="zh-CN" dirty="0"/>
          </a:p>
          <a:p>
            <a:pPr lvl="0">
              <a:buClr>
                <a:srgbClr val="77CAEE"/>
              </a:buClr>
              <a:buSzPct val="45000"/>
              <a:buFont typeface="StarSymbol"/>
              <a:buChar char="●"/>
            </a:pPr>
            <a:endParaRPr lang="en-US" altLang="zh-CN" dirty="0"/>
          </a:p>
          <a:p>
            <a:pPr marL="0" indent="0">
              <a:buNone/>
            </a:pPr>
            <a:endParaRPr lang="en-US" altLang="zh-CN" dirty="0"/>
          </a:p>
          <a:p>
            <a:pPr marL="0" indent="0">
              <a:buNone/>
            </a:pPr>
            <a:endParaRPr lang="en-US" altLang="zh-CN" sz="1800" dirty="0"/>
          </a:p>
          <a:p>
            <a:pPr marL="0" indent="0">
              <a:buNone/>
            </a:pPr>
            <a:endParaRPr lang="en-US" altLang="zh-CN" dirty="0"/>
          </a:p>
        </p:txBody>
      </p:sp>
      <p:pic>
        <p:nvPicPr>
          <p:cNvPr id="5" name="图片 4">
            <a:extLst>
              <a:ext uri="{FF2B5EF4-FFF2-40B4-BE49-F238E27FC236}">
                <a16:creationId xmlns:a16="http://schemas.microsoft.com/office/drawing/2014/main" id="{F9C46558-5A6C-0FD2-C5C4-2A425B2E87B8}"/>
              </a:ext>
            </a:extLst>
          </p:cNvPr>
          <p:cNvPicPr>
            <a:picLocks noChangeAspect="1"/>
          </p:cNvPicPr>
          <p:nvPr/>
        </p:nvPicPr>
        <p:blipFill>
          <a:blip r:embed="rId3">
            <a:lum/>
            <a:alphaModFix/>
          </a:blip>
          <a:srcRect/>
          <a:stretch>
            <a:fillRect/>
          </a:stretch>
        </p:blipFill>
        <p:spPr>
          <a:xfrm>
            <a:off x="900000" y="2476080"/>
            <a:ext cx="4518360" cy="763920"/>
          </a:xfrm>
          <a:prstGeom prst="rect">
            <a:avLst/>
          </a:prstGeom>
          <a:noFill/>
          <a:ln>
            <a:noFill/>
          </a:ln>
        </p:spPr>
      </p:pic>
      <p:pic>
        <p:nvPicPr>
          <p:cNvPr id="6" name="图片 5">
            <a:extLst>
              <a:ext uri="{FF2B5EF4-FFF2-40B4-BE49-F238E27FC236}">
                <a16:creationId xmlns:a16="http://schemas.microsoft.com/office/drawing/2014/main" id="{0B60E34A-E7B8-F357-5C7F-90780931D67E}"/>
              </a:ext>
            </a:extLst>
          </p:cNvPr>
          <p:cNvPicPr>
            <a:picLocks noChangeAspect="1"/>
          </p:cNvPicPr>
          <p:nvPr/>
        </p:nvPicPr>
        <p:blipFill>
          <a:blip r:embed="rId4">
            <a:lum/>
            <a:alphaModFix/>
          </a:blip>
          <a:srcRect/>
          <a:stretch>
            <a:fillRect/>
          </a:stretch>
        </p:blipFill>
        <p:spPr>
          <a:xfrm>
            <a:off x="6119999" y="1979999"/>
            <a:ext cx="5828271" cy="4174615"/>
          </a:xfrm>
          <a:prstGeom prst="rect">
            <a:avLst/>
          </a:prstGeom>
          <a:noFill/>
          <a:ln>
            <a:noFill/>
          </a:ln>
        </p:spPr>
      </p:pic>
    </p:spTree>
    <p:extLst>
      <p:ext uri="{BB962C8B-B14F-4D97-AF65-F5344CB8AC3E}">
        <p14:creationId xmlns:p14="http://schemas.microsoft.com/office/powerpoint/2010/main" val="18964895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E2A26-96BC-0702-7DDD-732D5A1306DD}"/>
              </a:ext>
            </a:extLst>
          </p:cNvPr>
          <p:cNvSpPr>
            <a:spLocks noGrp="1"/>
          </p:cNvSpPr>
          <p:nvPr>
            <p:ph type="title"/>
          </p:nvPr>
        </p:nvSpPr>
        <p:spPr/>
        <p:txBody>
          <a:bodyPr/>
          <a:lstStyle/>
          <a:p>
            <a:pPr marL="325791" indent="0">
              <a:buNone/>
            </a:pPr>
            <a:r>
              <a:rPr lang="en-US" altLang="zh-CN" dirty="0">
                <a:solidFill>
                  <a:schemeClr val="accent3"/>
                </a:solidFill>
              </a:rPr>
              <a:t>Similarity function between functions	</a:t>
            </a:r>
            <a:endParaRPr lang="en-US" altLang="zh-CN" sz="2400" dirty="0">
              <a:solidFill>
                <a:schemeClr val="accent3"/>
              </a:solidFill>
            </a:endParaRPr>
          </a:p>
        </p:txBody>
      </p:sp>
      <p:sp>
        <p:nvSpPr>
          <p:cNvPr id="3" name="文本占位符 2">
            <a:extLst>
              <a:ext uri="{FF2B5EF4-FFF2-40B4-BE49-F238E27FC236}">
                <a16:creationId xmlns:a16="http://schemas.microsoft.com/office/drawing/2014/main" id="{0A8CB53E-6FEE-640D-D340-1138FF7CF41B}"/>
              </a:ext>
            </a:extLst>
          </p:cNvPr>
          <p:cNvSpPr>
            <a:spLocks noGrp="1"/>
          </p:cNvSpPr>
          <p:nvPr>
            <p:ph type="body" idx="1"/>
          </p:nvPr>
        </p:nvSpPr>
        <p:spPr/>
        <p:txBody>
          <a:bodyPr>
            <a:normAutofit/>
          </a:bodyPr>
          <a:lstStyle/>
          <a:p>
            <a:pPr lvl="0">
              <a:buClr>
                <a:srgbClr val="77CAEE"/>
              </a:buClr>
              <a:buSzPct val="45000"/>
              <a:buFont typeface="StarSymbol"/>
              <a:buChar char="●"/>
            </a:pPr>
            <a:r>
              <a:rPr lang="en-US" altLang="zh-CN" dirty="0">
                <a:solidFill>
                  <a:schemeClr val="accent3"/>
                </a:solidFill>
              </a:rPr>
              <a:t>cosine similarity is most wildly used</a:t>
            </a:r>
          </a:p>
          <a:p>
            <a:pPr>
              <a:buClr>
                <a:srgbClr val="77CAEE"/>
              </a:buClr>
              <a:buSzPct val="45000"/>
              <a:buFont typeface="StarSymbol"/>
              <a:buChar char="●"/>
            </a:pPr>
            <a:endParaRPr lang="en-US" altLang="zh-CN" dirty="0"/>
          </a:p>
          <a:p>
            <a:pPr>
              <a:buClr>
                <a:srgbClr val="77CAEE"/>
              </a:buClr>
              <a:buSzPct val="45000"/>
              <a:buFont typeface="StarSymbol"/>
              <a:buChar char="●"/>
            </a:pPr>
            <a:endParaRPr lang="en-US" altLang="zh-CN" dirty="0"/>
          </a:p>
          <a:p>
            <a:pPr lvl="0">
              <a:buClr>
                <a:srgbClr val="77CAEE"/>
              </a:buClr>
              <a:buSzPct val="45000"/>
              <a:buFont typeface="StarSymbol"/>
              <a:buChar char="●"/>
            </a:pPr>
            <a:endParaRPr lang="en-US" altLang="zh-CN" dirty="0"/>
          </a:p>
          <a:p>
            <a:pPr marL="0" indent="0">
              <a:buNone/>
            </a:pPr>
            <a:endParaRPr lang="en-US" altLang="zh-CN" dirty="0"/>
          </a:p>
          <a:p>
            <a:pPr marL="0" indent="0">
              <a:buNone/>
            </a:pPr>
            <a:endParaRPr lang="en-US" altLang="zh-CN" sz="1800" dirty="0"/>
          </a:p>
          <a:p>
            <a:pPr marL="0" indent="0">
              <a:buNone/>
            </a:pPr>
            <a:endParaRPr lang="en-US" altLang="zh-CN" dirty="0"/>
          </a:p>
        </p:txBody>
      </p:sp>
      <p:pic>
        <p:nvPicPr>
          <p:cNvPr id="4" name="图片 3">
            <a:extLst>
              <a:ext uri="{FF2B5EF4-FFF2-40B4-BE49-F238E27FC236}">
                <a16:creationId xmlns:a16="http://schemas.microsoft.com/office/drawing/2014/main" id="{65B83BE9-EA68-96F0-7B94-0719D702C21C}"/>
              </a:ext>
            </a:extLst>
          </p:cNvPr>
          <p:cNvPicPr>
            <a:picLocks noChangeAspect="1"/>
          </p:cNvPicPr>
          <p:nvPr/>
        </p:nvPicPr>
        <p:blipFill>
          <a:blip r:embed="rId3">
            <a:lum/>
            <a:alphaModFix/>
          </a:blip>
          <a:srcRect/>
          <a:stretch>
            <a:fillRect/>
          </a:stretch>
        </p:blipFill>
        <p:spPr>
          <a:xfrm>
            <a:off x="588240" y="1980000"/>
            <a:ext cx="5171760" cy="2142720"/>
          </a:xfrm>
          <a:prstGeom prst="rect">
            <a:avLst/>
          </a:prstGeom>
          <a:noFill/>
          <a:ln>
            <a:noFill/>
          </a:ln>
        </p:spPr>
      </p:pic>
    </p:spTree>
    <p:extLst>
      <p:ext uri="{BB962C8B-B14F-4D97-AF65-F5344CB8AC3E}">
        <p14:creationId xmlns:p14="http://schemas.microsoft.com/office/powerpoint/2010/main" val="1799147397"/>
      </p:ext>
    </p:extLst>
  </p:cSld>
  <p:clrMapOvr>
    <a:masterClrMapping/>
  </p:clrMapOvr>
  <p:transition spd="med"/>
</p:sld>
</file>

<file path=ppt/theme/theme1.xml><?xml version="1.0" encoding="utf-8"?>
<a:theme xmlns:a="http://schemas.openxmlformats.org/drawingml/2006/main" name="HNI_PPT-Master_ALG_Deutsch_2014_12_12">
  <a:themeElements>
    <a:clrScheme name="HNI_PPT-Master_ALG_Deutsch_2014_12_12">
      <a:dk1>
        <a:srgbClr val="000000"/>
      </a:dk1>
      <a:lt1>
        <a:srgbClr val="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HNI_PPT-Master_ALG_Deutsch_2014_12_12">
      <a:majorFont>
        <a:latin typeface="Helvetica"/>
        <a:ea typeface="Helvetica"/>
        <a:cs typeface="Helvetica"/>
      </a:majorFont>
      <a:minorFont>
        <a:latin typeface="Calibri"/>
        <a:ea typeface="Calibri"/>
        <a:cs typeface="Calibri"/>
      </a:minorFont>
    </a:fontScheme>
    <a:fmtScheme name="HNI_PPT-Master_ALG_Deutsch_2014_12_1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HNI_PPT-Master_ALG_Deutsch_2014_12_12">
  <a:themeElements>
    <a:clrScheme name="HNI_PPT-Master_ALG_Deutsch_2014_12_12">
      <a:dk1>
        <a:srgbClr val="000000"/>
      </a:dk1>
      <a:lt1>
        <a:srgbClr val="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HNI_PPT-Master_ALG_Deutsch_2014_12_12">
      <a:majorFont>
        <a:latin typeface="Helvetica"/>
        <a:ea typeface="Helvetica"/>
        <a:cs typeface="Helvetica"/>
      </a:majorFont>
      <a:minorFont>
        <a:latin typeface="Calibri"/>
        <a:ea typeface="Calibri"/>
        <a:cs typeface="Calibri"/>
      </a:minorFont>
    </a:fontScheme>
    <a:fmtScheme name="HNI_PPT-Master_ALG_Deutsch_2014_12_1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113</TotalTime>
  <Words>1691</Words>
  <Application>Microsoft Office PowerPoint</Application>
  <PresentationFormat>宽屏</PresentationFormat>
  <Paragraphs>186</Paragraphs>
  <Slides>15</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-apple-system</vt:lpstr>
      <vt:lpstr>StarSymbol</vt:lpstr>
      <vt:lpstr>Arial</vt:lpstr>
      <vt:lpstr>Calibri</vt:lpstr>
      <vt:lpstr>Wingdings</vt:lpstr>
      <vt:lpstr>HNI_PPT-Master_ALG_Deutsch_2014_12_12</vt:lpstr>
      <vt:lpstr>PowerPoint 演示文稿</vt:lpstr>
      <vt:lpstr>Binary file similarity detection model</vt:lpstr>
      <vt:lpstr>01  </vt:lpstr>
      <vt:lpstr>Binary file feature extraction</vt:lpstr>
      <vt:lpstr>Artificially formulated features</vt:lpstr>
      <vt:lpstr>Machine learning-based features</vt:lpstr>
      <vt:lpstr>Implementing multiple embedded vectors to influence each other </vt:lpstr>
      <vt:lpstr>Generate a vector summarizing the overall function</vt:lpstr>
      <vt:lpstr>Similarity function between functions </vt:lpstr>
      <vt:lpstr>02  </vt:lpstr>
      <vt:lpstr>Binary source selection</vt:lpstr>
      <vt:lpstr>CFG extraction</vt:lpstr>
      <vt:lpstr>Based on instruction2vec extra feature</vt:lpstr>
      <vt:lpstr>Based on instruction2vec extra feature</vt:lpstr>
      <vt:lpstr>3. Graph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阳阳 张</dc:creator>
  <cp:lastModifiedBy>阳阳 张</cp:lastModifiedBy>
  <cp:revision>1</cp:revision>
  <dcterms:created xsi:type="dcterms:W3CDTF">2024-01-25T14:40:52Z</dcterms:created>
  <dcterms:modified xsi:type="dcterms:W3CDTF">2024-05-06T12:43:50Z</dcterms:modified>
</cp:coreProperties>
</file>